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слово меняет значение в разных контекстах.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разные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развивается вместе с жизнью, поэтому слова получают новые значения. Многозначность делает речь короче и точнее, а контекст помогает выбрать нужный смысл в каждом случае.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однозначные слова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только один предмет, признак или действие. Его смысл не меняется в разных предложениях, поэтому читателю не нужно выбирать значение по контексту.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однозначным словам часто относятся термины, научные и технические названия, а также географические имена и названия месяцев. В этих случаях важна точность, а не образность.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троллейбус, январь, квадрат, аспирин и Байкал обычно обозначают один конкретный объект или явление. Их значение устойчиво и легко узнаётся без дополнительных подсказок.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однозначно, его смысл не вызывает сомнений даже в коротком сообщении. Это особенно важно в учебной, научной и справочной речи, где нужна ясность.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многозначные слова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два и более связанных значения. Все они объединены общей смысловой основой, поэтому слово остаётся одним, хотя употребляется по-разному.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часто связаны формой, функцией, внешним видом, движением или назначением. Благодаря этому одно слово может называть разные предметы, не теряя внутренней связи.
</a:t>
            </a:r>
            <a:endParaRPr lang="en-US" sz="128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ключ, ручка, лист, язык и голова хорошо показывают многозначность. В каждом случае нужно учитывать, о каком именно предмете или явлении идёт речь.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значения не случайны: они помогают расширять словарь языка без изобретения нового слова для каждого похожего случая. Поэтому речь становится экономнее и выразительнее.
</a:t>
            </a:r>
            <a:endParaRPr lang="en-US" sz="12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слово по контексту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нужное значение в предложении.
</a:t>
            </a:r>
            <a:endParaRPr lang="en-US" sz="16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 и золотые руки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случае слово «золотое» называет цвет и материал, то есть используется в прямом значении. Во втором оно уже не связано с металлом: так говорят о человеке, который умеет хорошо и умело работать.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дверь и железный характер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дверь сделана из прочного материала, поэтому значение слова прямое. В выражении «железный характер» слово помогает представить твёрдость, силу и непоколебимость, хотя речь уже не о предмете из металла.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и холодный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действительно имеет низкую температуру — это прямое значение слова. А холодный взгляд описывает не температуру, а отношение человека: оно кажется строгим, равнодушным или неприятным.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школьного толкового словаря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значений у частых слов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слова чаще расширяют значение, потому что их используют в разных жизненных ситуациях.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употребительные слова обычно оказываются многозначными, а точные названия чаще сохраняют одно значение.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однозначных и многозначных слов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слов по основным признакам и примерам.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многозначное, его смысл нужно уточнять по контексту; у однозначного слова эта задача обычно проще.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становятся многозначными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 появляются, когда предметы похожи внешне. Так, лист дерева и лист бумаги объединяет плоская форма, а слово легко переносится на похожий объект.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назначение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перейти на другой предмет, если у него сходная функция. Например, ключ связан и с замком, и с источником воды как предмет или место, которое «открывает» доступ.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впечатления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меняется из-за общего ощущения: цвета, качества или движения. Тогда слово начинает обозначать не только предмет, но и состояние, настроение или оценку.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языка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помогает языку не создавать новое слово для каждого похожего случая. Благодаря этому словарный запас растёт естественно, а речь остаётся краткой и выразительной.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 произносятся одинаково, но их значения не имеют общей смысловой основы. Например, лук как растение и лук как оружие — это разные слова.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не связаны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значения связаны между собой общим признаком. Слово ручка может обозначать часть руки, школьную принадлежность и дверную ручку, потому что между значениями есть связь.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объединяет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омонимы и многозначные слова, можно неверно понять текст. Поэтому при чтении важно смотреть на контекст и проверять смысл по предложению целиком.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различать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 многозначные слова: в чём разница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98" y="3119225"/>
            <a:ext cx="2519956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232" y="1359550"/>
            <a:ext cx="2519956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экономит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многозначное слово помогает сказать коротко и понятно. Вместо длинного объяснения мы используем знакомое слово, а собеседник быстро понимает смысл по ситуации и теме разговора.
</a:t>
            </a:r>
            <a:endParaRPr lang="en-US" sz="119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становится образной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переносные значения делают высказывание ярче. Фразы вроде «золотые руки» или «горячий спор» помогают не только сообщить факт, но и передать отношение, настроение и впечатление.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объясняют через известное
</a:t>
            </a:r>
            <a:pPr algn="ctr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многозначность помогает сравнивать и уточнять смысл. Учитель может опираться на знакомое значение слова, чтобы показать новое без лишних сложностей и длинных определений.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 в разных ситуациях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помогает быстро увидеть разные значения слова и выбрать нужное по контексту, не путая основное и переносное употребление.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1, 2, 3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многозначного слова обычно перечисляются по порядку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 русского языка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бывают многозначными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многозначность встречается у слов, которые обозначают знакомые и очень употребительные предметы и 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 общеупотребительные слова расширяют значения легче, чем точные названия и термины.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считают многозначные слова омонимами. Но у многозначного слова значения связаны общим признаком, а у омонимов такой связи нет.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омонимами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часто звучит образно, поэтому нельзя объяснять его только как предметное. Фразы вроде «тёплая встреча» требуют внимания к оттенку смысла.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слишком буквально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брать первое значение из словаря, можно ошибиться. Нужно читать всё предложение и замечать слова, которые подсказывают нужный смысл.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смотрят на контекст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смысл кажется понятным, полезно сверить его с толковым словарём. Это помогает точнее формулировать ответ и избегать неточностей в упражнении.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по словарю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значения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значение по контексту и проверить его по толковому словарю.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знакомо почти каждому школьнику. Оно может обозначать часть руки, предмет для письма и ручку двери, потому что все значения связаны с удобным хватом или формой.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Листом называют и часть растения, и страницу книги, и отдельный лист бумаги. Общий признак здесь — плоская форма, поэтому слово легко переносится на разные предметы.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особенно удобно для наблюдения за многозначностью. Оно обозначает орган во рту, средство общения людей и систему знаков, объединённую общей функцией передачи мысли.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мы встречаем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9104"/>
            <a:ext cx="4788300" cy="2274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одного слова и их связь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 русского языка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многозначных слов разные значения обычно объединены общим признаком, который помогает увидеть смысловую связь.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связаны по смыслу, перед нами многозначное слово. Общий признак помогает объяснить, почему одно слово употребляется в разных случаях.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 русскому языку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переносные значения в 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может описывать и предмет, и впечатление. Это делает выражение точнее и помогает передавать не только факт, но и оценку.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встречаются особенно часто в устойчивых сочетаниях и художественной речи, где важны образность и эмоциональный оттенок.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значениях слов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собственной речи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подбирать более точные слова, делать высказывание выразительным и избегать недоразумений в общении.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значения помогает правильно выполнять упражнения, объяснять слова и находить ошибки в ответах.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становится понятнее, а смысл текста — точнее. Это особенно важно, когда одно слово употреблено необычно.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одно понятие, а многозначные — несколько связанных. Контекст и словарь помогают выбрать нужный смысл, а сама многозначность делает русский язык точным, гибким и выразительным.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2026-05-28T13:19:50Z</dcterms:created>
  <dcterms:modified xsi:type="dcterms:W3CDTF">2026-05-28T13:19:50Z</dcterms:modified>
</cp:coreProperties>
</file>