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Рыночное равновесие: как спрос и предложение находят баланс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спрос и предложение совпадают, рынок приходит к равновесию.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равновесие — ключ к пониманию рынка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Рыночное равновесие помогает увидеть, как покупатели, продавцы и цена влияют друг на друга. Эта модель объясняет дефицит, избыток, изменение цен и роль государства в экономике.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Спрос: от чего зависит желание покупателей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показывает, сколько товара покупатели готовы и могут приобрести. Обычно при росте цены объем покупок снижается, а при снижении цены — возрастает.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праздниками или распродажами интерес к товарам часто усиливается. Тогда спрос растет даже без изменения самой цены, а на графике кривая смещается вправо.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спрос влияют доходы, вкусы, ожидания, число покупателей, а также цены на товары-заменители и дополняющие товары. Эти факторы могут сдвигать всю кривую спроса.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4066" y="1294104"/>
            <a:ext cx="506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75657" y="3084118"/>
            <a:ext cx="5625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Предложение: от чего зависит готовность продавцов
</a:t>
            </a:r>
            <a:endParaRPr lang="en-US" sz="2538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цена товара растет, продавать его становится выгоднее, поэтому производители обычно готовы предложить больше единиц на рынок.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 выгода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объем предложения влияют затраты на сырье, транспорт, оплату труда и хранение, а также уровень технологий и производительности.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Издержки и технологии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налогов сокращает предложение, а субсидии, напротив, снижают затраты производителей и делают выпуск товара более доступным.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 поддержка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фирм работает на рынке, тем выше совокупное предложение. Если производителей становится меньше, кривая предложения смещается влево.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продавцов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спроса и предложения на графике
</a:t>
            </a:r>
            <a:endParaRPr lang="en-US" sz="2775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показывает цену, при которой сделки совершаются без нехватки и излишков.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цена ниже точки пересечения, возникает дефицит; если выше — избыток товара.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спроса и предложения, 10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расчета дефицита, равновесия и избытка
</a:t>
            </a:r>
            <a:endParaRPr lang="en-US" sz="2656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меняются спрос и предложение при разных ценах.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50 единиц совпадает с равновесной: именно при ней спрос равен предложению.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«Рыночное равновесие»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точке равновесия объем сделки становится устойчивым: никто не испытывает давления немедленно повышать или снижать цену.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 товара было куплено и продано без остатка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«Рыночное равновесие»
</a:t>
            </a:r>
            <a:endParaRPr lang="en-US" sz="111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жизни: рынок школьных наушников
</a:t>
            </a:r>
            <a:endParaRPr lang="en-US" sz="281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дешево — и товар исчезает с полки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выставляет школьные наушники по низкой цене, и покупатели быстро разбирают весь запас. У витрины появляется очередь, а склад пустеет. Такой сценарий хорошо показывает дефицит, когда спрос заметно превышает предложение.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дорого — и продажи замедляются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цена завышена, часть наушников остается на витрине неделями, а коробки постепенно переносят на склад. Покупатели сравнивают варианты и откладывают покупку. В результате у продавца накапливаются излишки, которые приходится распродавать.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Равновесная цена как рабочий компромисс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удачной оказывается цена, при которой наушники продаются регулярно, но без очередей и складских остатков. Магазин получает стабильный оборот, а покупатели — доступный товар без ощущения дефицита или навязанной переплаты.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рынок сам возвращается к равновесию
</a:t>
            </a:r>
            <a:endParaRPr lang="en-US" sz="3038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механизм саморегуляции рынка при отклонении цены от равновесной.
</a:t>
            </a:r>
            <a:endParaRPr lang="en-US" sz="15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спроса: когда меняется вся линия спроса
</a:t>
            </a:r>
            <a:endParaRPr lang="en-US" sz="2753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сдвига покупатели готовы купить больше даже по прежним ценам. Продавцы реагируют ростом продаж, и на рынке формируется новая равновесная точка.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баланс рынка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покупателей растут, товар становится популярнее или приближается сезон повышенного спроса. Кривая спроса смещается вправо, а равновесный объем продаж увеличивается.
</a:t>
            </a:r>
            <a:endParaRPr lang="en-US" sz="1182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интереса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доходы падают или появляются более выгодные заменители, спрос смещается влево. Тогда уменьшаются и цена, и объем продаж, пока рынок не найдет новый баланс.
</a:t>
            </a:r>
            <a:endParaRPr lang="en-US" sz="1277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интереса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предложения: как меняются возможности продавцов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издержек, более эффективные технологии и государственные субсидии делают выпуск товара выгоднее, поэтому кривая предложения смещается вправо и рынок получает больше продукции.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дорожают сырьё, энергия, транспорт или труд работников, а также растут налоги и перебои в поставках, предложение сокращается и кривая смещается влево.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неизменном спросе рынок реагирует на новые условия производства. Поэтому покупатель видит рост или снижение цен, хотя его собственные предпочтения могут не меняться.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предложения влияет не только на цену, но и на количество товара, доступного покупателям: при расширении предложения товар становится легче купить, при сокращении — труднее.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равновесие после роста спроса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спроса вправо отражает рост интереса покупателей при прежних возможностях предложения.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роста спроса равновесие смещается к более высокой цене и большему объёму продаж.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спроса и предложения; схематические данные для иллюстрации изменения равновесия.
</a:t>
            </a:r>
            <a:endParaRPr lang="en-US" sz="13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равновесие после роста предложения
</a:t>
            </a:r>
            <a:endParaRPr lang="en-US" sz="2944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выпуска при прежнем спросе обычно делает товар доступнее для покупателей.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предложения снижает равновесную цену и повышает объём продаж, усиливая доступность товара.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спроса и предложения; схематические данные для иллюстрации изменения равновесия.
</a:t>
            </a:r>
            <a:endParaRPr lang="en-US" sz="13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Эластичность: насколько быстро рынок реагирует на цену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Эластичный спрос означает, что небольшое изменение цены заметно меняет объём покупок: покупатели легче отказываются от товара, выбирают замену или откладывают покупку.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Эластичность предложения зависит от того, как быстро продавцы могут увеличить выпуск. Чем легче расширить производство, тем быстрее рынок отвечает на рост цены.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Неэластичный спрос показывает слабую реакцию объёма продаж на цену. Так бывает, когда товар необходим, привычен или не имеет удобных заменителей.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шоки и их влияние на рынок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примеры внешних событий и типичных последствий для цены и объёма продаж.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шоки могут как ограничивать выпуск и повышать цены, так и расширять предложение, делая товар дешевле и доступнее.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влияния внешних факторов на рыночное равновесие.
</a:t>
            </a:r>
            <a:endParaRPr lang="en-US" sz="13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Рыночное равновесие в реальной экономике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рынках бензина, квартир и билетов равновесие особенно чувствительно к дефициту: ограниченное предложение быстрее толкает цену вверх, а высокий спрос усиливает конкуренцию между покупателями.
</a:t>
            </a:r>
            <a:endParaRPr lang="en-US" sz="1375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массовых рынках, например школьных товаров, ценовые изменения обычно мягче, потому что производителей больше, ассортимент шире, а конкуренция сдерживает резкие скачки стоимости.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вмешательство и изменение равновесия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регулирование цен, налоги и субсидии меняют объём спроса и предложения на рынке.
</a:t>
            </a:r>
            <a:endParaRPr lang="en-US" sz="15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колебания спроса и цены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влияет не только на спрос, но и на планирование запасов, поставок и рекламных кампаний продавца.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спрос растёт в сезон, цена и продажи увеличиваются; после сезона рынок возвращается к более низким значениям.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сезонного спроса; условные значения для наглядного сравнения по сезонам.
</a:t>
            </a:r>
            <a:endParaRPr lang="en-US" sz="13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8433" y="1294104"/>
            <a:ext cx="3375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992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048" y="3084118"/>
            <a:ext cx="3375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модели рыночного равновесия
</a:t>
            </a:r>
            <a:endParaRPr lang="en-US" sz="295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рынке доминирует один продавец, цена формируется не только спросом и предложением, а также его возможностью ограничивать выпуск и влиять на условия продажи.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Монополия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Покупатели и продавцы могут знать о товаре не одинаково много, поэтому решения принимаются не всегда рационально, а равновесная цена отклоняется от идеальной модели.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Неравная информация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Контракты, привычки и административные правила замедляют изменение цен, из-за чего рынок адаптируется не мгновенно, а постепенно.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обязательства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Рекламное влияние и ожидания будущих цен способны временно изменить спрос, хотя реальные потребительские свойства товара при этом почти не меняются.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и ожидания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Рыночное равновесие: ключ к пониманию рынка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Рыночное равновесие помогает увидеть, как цена, спрос и предложение связаны в единую систему. Понимая этот механизм, легче объяснять дефицит, избыток и реальные колебания цен.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2026-05-25T10:54:49Z</dcterms:created>
  <dcterms:modified xsi:type="dcterms:W3CDTF">2026-05-25T10:54:49Z</dcterms:modified>
</cp:coreProperties>
</file>