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и раздельное написание приставок в наречиях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когда наречие пишется слитно, а когда — раздельно.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часто похожи на обычные словосочетания, поэтому их легко перепутать. Правильное написание зависит не от звучания, а от строения слова и его значения.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9721" y="1095725"/>
            <a:ext cx="2752407" cy="32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8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наречия, образованные от существительных
</a:t>
            </a:r>
            <a:endParaRPr lang="en-US" sz="2484" dirty="0"/>
          </a:p>
        </p:txBody>
      </p:sp>
      <p:sp>
        <p:nvSpPr>
          <p:cNvPr id="13" name="Text 2"/>
          <p:cNvSpPr txBox="1"/>
          <p:nvPr/>
        </p:nvSpPr>
        <p:spPr>
          <a:xfrm>
            <a:off x="732220" y="1791938"/>
            <a:ext cx="2228400" cy="7432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наречия называют признак действия: как, где, куда или когда оно происходит. Они помогают точнее описать ситуацию и часто отвечают на обстоятельственные вопросы.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1038732" y="1399766"/>
            <a:ext cx="1922100" cy="353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действия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732220" y="3418163"/>
            <a:ext cx="2228400" cy="7432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приставка больше не ощущается как отдельный предлог, слово пишется слитно. Так образуются формы вроде вдаль, сверху, сначала, вокруг и сбоку.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1038732" y="3025991"/>
            <a:ext cx="1922100" cy="353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Слитность в написании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3338507" y="1791938"/>
            <a:ext cx="2228400" cy="7432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сочетание утрачивает значение предмета и становится одним словом. Поэтому части уже не воспринимаются отдельно, а пишутся вместе и читаются как единое целое.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3645019" y="1399766"/>
            <a:ext cx="1922100" cy="353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Цельное слово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3338507" y="3418163"/>
            <a:ext cx="2228400" cy="7432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узнать написание, важно понять значение слова и задать вопрос. Если перед нами цельное наречие, оно отвечает на вопросы как? где? куда? когда?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3645019" y="3025991"/>
            <a:ext cx="1922100" cy="353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проверять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970866"/>
            <a:ext cx="4356600" cy="14415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самые распространённые случаи и увидим, как меняется написание в зависимости от смысла.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написание характерно для цельных наречий, а раздельное — для сочетаний предлога с существительным.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орфографии русского языка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9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и раздельное написание: основные модели
</a:t>
            </a:r>
            <a:endParaRPr lang="en-US" sz="259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отличить цельное наречие от сочетания предлога и существительного.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написание слова
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3208" y="1179577"/>
            <a:ext cx="2634304" cy="3177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с приставками в-, на-, с-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32175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влево, вправо, наверх и назад обозначают направление. Они пишутся слитно, потому что называют не предмет, а признак движения и работают как готовые наречия.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32175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движения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32175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сбоку и снаружи указывают на место. В них уже не выделяется самостоятельный предлог, поэтому написание остаётся слитным, как у обычного наречия.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2175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вокруг предмета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3426713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сначала тоже относится к наречиям этой группы. Она показывает порядок действий и помогает ответить на вопрос когда? , не разделяясь на предлог и существительное.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426713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 порядок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3426713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представлять стрелку, которая показывает путь: вверх, вниз, в сторону, назад. Если слово передаёт движение или время целиком, оно обычно пишется вместе.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426713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3575" y="1329931"/>
            <a:ext cx="3495000" cy="28396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написание остаётся раздельным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802625" y="1428600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сочетаниях на бегу, в начале, в конце ясно слышится предлог и можно определить существительное. Значит, это не цельное наречие, а отдельные слова.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4802625" y="1242900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и существительное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802625" y="3854150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части можно мысленно разделить и смысл при этом не ломается, нужно писать раздельно. Такой способ особенно полезен в похожих парах слов.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4802625" y="3668450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помогает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4802625" y="3045633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сочетаниях остаётся значение предмета, времени или места. Это помогает отличить их от наречий, которые передают признак действия одним словом.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4802625" y="2859933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не исчезает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4802625" y="2237117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 слову можно задать вопрос от предлога, написание раздельное. Например, в начале урока отвечает на вопрос в чём? и сохраняет форму существительного.
</a:t>
            </a:r>
            <a:endParaRPr lang="en-US" sz="800" dirty="0"/>
          </a:p>
        </p:txBody>
      </p:sp>
      <p:sp>
        <p:nvSpPr>
          <p:cNvPr id="20" name="Text 9"/>
          <p:cNvSpPr txBox="1"/>
          <p:nvPr/>
        </p:nvSpPr>
        <p:spPr>
          <a:xfrm>
            <a:off x="4802625" y="2051417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 можно установить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видны самые удобные для запоминания группы: они чаще всего встречаются в школьных упражнениях и текстах.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наречия направления и времени; формы от числительных тоже важны, но встречаются реже.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правилу орфографии русского языка
</a:t>
            </a:r>
            <a:endParaRPr lang="en-US" sz="1128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модели наречий встречаются чаще
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494" y="1753653"/>
            <a:ext cx="432000" cy="345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6505" y="1710453"/>
            <a:ext cx="432000" cy="4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63167" y="1710453"/>
            <a:ext cx="378000" cy="43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2830" y="1710453"/>
            <a:ext cx="378000" cy="4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от количественных числительных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вдвоём, втроём и впятером показывают, сколько людей выполняют действие вместе. Они стали цельными наречиями и поэтому пишутся слитно.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521494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Действуют вместе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7002506" y="26617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этих формах нет отдельного предлога и самостоятельного числительного. Поэтому писать их нужно вместе, как устойчивые наречные слова.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7002505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слитно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842168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наречия помогают точно указать число участников или меру деления. Они отвечают на вопрос как? и сохраняют значение одного цельного слова.
</a:t>
            </a:r>
            <a:endParaRPr lang="en-US" sz="1166" dirty="0"/>
          </a:p>
        </p:txBody>
      </p:sp>
      <p:sp>
        <p:nvSpPr>
          <p:cNvPr id="15" name="Text 6"/>
          <p:cNvSpPr txBox="1"/>
          <p:nvPr/>
        </p:nvSpPr>
        <p:spPr>
          <a:xfrm>
            <a:off x="4842167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участников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2681831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надвое и втрое обозначают способ деления предмета или действия. Здесь числительное уже не отделяется, а входит в состав наречия.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2681831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 части
</a:t>
            </a:r>
            <a:endParaRPr lang="en-US" sz="1400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748103"/>
            <a:ext cx="4356600" cy="21270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3169" y="4157513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орфографии русского языка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5234903" y="1784774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собраны самые частые формы и их основное значение. Это помогает увидеть общий принцип написания.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34903" y="2872070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примеры пишутся слитно, потому что обозначают совместное действие, количество участников или степень деления.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наречий от числительных и их значения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34025" y="619125"/>
            <a:ext cx="7076100" cy="13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орфографии наречий важно различать два случая: цельное слово и сочетание с предлогом. Именно это чаще всего и сбивает с толку, когда форма звучит похоже, но пишется по-разному.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2963917" y="2581934"/>
            <a:ext cx="3216300" cy="9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2410696" y="3590582"/>
            <a:ext cx="4322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способа написания нужно различать по грамматическому строению слова.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72255" y="4080952"/>
            <a:ext cx="37839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орфографии русского языка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алгоритм: от значения слова — к его составу и написанию.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слитное написание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обозначает движение или ориентир, удобно представить стрелку на дороге: вверх, вниз, вперёд, назад. Такой образ помогает увидеть цельное наречие, которое не распадается на отдельные слова и пишется слитно.
</a:t>
            </a:r>
            <a:endParaRPr lang="en-US" sz="954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 направление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Раздельное написание проще представить через ситуацию, где есть сам предмет и действие: на ходу, без спроса, с размаху. Здесь предлог связан с существительным, поэтому между частями сохраняется смысловая граница.
</a:t>
            </a:r>
            <a:endParaRPr lang="en-US" sz="954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 и действие рядом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сначала и вначале легче запомнить через образ часов: действие начинается в определённый момент, а не «с» какого-то предмета. Если слово отвечает на вопрос когда? , оно чаще ведёт себя как цельное наречие.
</a:t>
            </a:r>
            <a:endParaRPr lang="en-US" sz="954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и время действия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образы для запоминания правил
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появляются в словах, которые звучат почти одинаково и различаются только строением.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рискованны пары с похожим звучанием: они требуют проверки значения и состава слова.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материалу урока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написании наречий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похожих форм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1332731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Слитное начало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Сначала, вначале, справа и слева воспринимаются как единые наречия. Они обозначают время или место и не делятся на предлог и существительное.
</a:t>
            </a:r>
            <a:endParaRPr lang="en-US" sz="1348" dirty="0"/>
          </a:p>
        </p:txBody>
      </p:sp>
      <p:sp>
        <p:nvSpPr>
          <p:cNvPr id="11" name="Text 2"/>
          <p:cNvSpPr txBox="1"/>
          <p:nvPr/>
        </p:nvSpPr>
        <p:spPr>
          <a:xfrm>
            <a:off x="2696485" y="1468819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Раздельная форма
</a:t>
            </a:r>
            <a:pPr algn="ctr" indent="0" marL="0">
              <a:lnSpc>
                <a:spcPct val="100000"/>
              </a:lnSpc>
              <a:buNone/>
            </a:pPr>
            <a:r>
              <a:rPr lang="en-US" sz="72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начала урока, в начале осени и с правой стороны сохраняют значение предлога и самостоятельного слова. Здесь можно определить падеж и задать вопрос.
</a:t>
            </a:r>
            <a:endParaRPr lang="en-US" sz="1270" dirty="0"/>
          </a:p>
        </p:txBody>
      </p:sp>
      <p:sp>
        <p:nvSpPr>
          <p:cNvPr id="12" name="Text 3"/>
          <p:cNvSpPr txBox="1"/>
          <p:nvPr/>
        </p:nvSpPr>
        <p:spPr>
          <a:xfrm>
            <a:off x="4060237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Наречия от числительных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вдвоём и втрое обозначают способ действия или меру. Они пишутся слитно, потому что числительное входит в состав цельного наречия.
</a:t>
            </a:r>
            <a:endParaRPr lang="en-US" sz="1348" dirty="0"/>
          </a:p>
        </p:txBody>
      </p:sp>
      <p:sp>
        <p:nvSpPr>
          <p:cNvPr id="13" name="Text 4"/>
          <p:cNvSpPr txBox="1"/>
          <p:nvPr/>
        </p:nvSpPr>
        <p:spPr>
          <a:xfrm>
            <a:off x="5423991" y="1468819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Проверка смыслом
</a:t>
            </a:r>
            <a:pPr algn="ctr" indent="0" marL="0">
              <a:lnSpc>
                <a:spcPct val="100000"/>
              </a:lnSpc>
              <a:buNone/>
            </a:pPr>
            <a:r>
              <a:rPr lang="en-US" sz="73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одинаковое звучание приводит к разному значению, нужно смотреть не на внешний вид, а на грамматическую структуру. Именно она показывает, как писать слово.
</a:t>
            </a:r>
            <a:endParaRPr lang="en-US" sz="1282" dirty="0"/>
          </a:p>
        </p:txBody>
      </p:sp>
      <p:sp>
        <p:nvSpPr>
          <p:cNvPr id="14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797883"/>
            <a:ext cx="4356600" cy="17874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 помогают быстро сверить написание и значение.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звучание не гарантирует одинаковое написание: решают значение и грамматическая связь слов.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орфографическое правило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трудных примеров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0930" y="1475188"/>
            <a:ext cx="3645300" cy="25488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Проверочные признаки для выбора написания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4850435" y="1646937"/>
            <a:ext cx="3470400" cy="4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обозначает признак действия, место или время, а не предмет, оно чаще оказывается наречием и пишется слитно.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850435" y="144951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слова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50435" y="3627987"/>
            <a:ext cx="3470400" cy="4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подобрать близкое по смыслу наречие: если замена возможна без потери смысла, это хороший знак в пользу слитного написания.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850435" y="343056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заменой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850435" y="2637462"/>
            <a:ext cx="3470400" cy="4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можно увидеть предлог, падеж и самостоятельное существительное, написание обычно раздельное. Слово остаётся сочетанием, а не одним наречием.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850435" y="2440037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связь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 школьному правилу: часть речи, состав и значение.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написания в сложных случаях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по правописанию приставок в наречиях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802490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понять, перед нами наречие или сочетание предлога с существительным. Это главный шаг, без которого легко ошибиться в написании.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198474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Определи часть речи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4826215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обозначает признак действия, место или время, оно чаще пишется слитно. Если сохраняется значение предмета, вероятно раздельное написание.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222199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Проверь значение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802490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сопоставлять сначала — с начала, вдвоём — в два, вначале — в начале. Такие пары показывают, что решают не внешнее сходство, а смысл и строение слова.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1198474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Сравни похожие пары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826215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стало цельным наречием, пишем его слитно. Если внутри остаются предлог, падеж и самостоятельное существительное, написание сохраняется раздельным.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222199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Сделай вывод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1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Правило, которое помогает не ошибаться
</a:t>
            </a:r>
            <a:endParaRPr lang="en-US" sz="2619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наречий зависит от того, стало ли слово единым по смыслу и строению. Проверяйте значение, вопрос и связь между частями — тогда слитное и раздельное написание станет понятным.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2026-05-28T09:18:20Z</dcterms:created>
  <dcterms:modified xsi:type="dcterms:W3CDTF">2026-05-28T09:18:20Z</dcterms:modified>
</cp:coreProperties>
</file>