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человека и природы как фактор развития биосферы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биосферу — и зависит от неё одновременно.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стал особенно острым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городов и производства усилил давление на ресурсы. Сегодня экологические изменения затрагивают климат, здоровье людей, почвы, воды и живые организмы почти во всех регионах планеты.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область существования жизни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нижние слои атмосферы, всю гидросферу и верхнюю часть литосферы. Именно здесь живые организмы образуют сложную сеть взаимосвязей с неживой природой.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поддерживают круговороты воды, углерода, азота и кислорода. Благодаря им вещества постоянно переходят из одной формы в другую и становятся доступными разным организмам.
</a:t>
            </a:r>
            <a:endParaRPr lang="en-US" sz="835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цианобактерии создают органическое вещество, используя энергию света. Этот процесс лежит в основе пищевых цепей и обеспечивает жизнь большинства экосистем.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возврат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грибы и микроорганизмы разрушают отмершие остатки организмов. В результате элементы возвращаются в среду и снова включаются в природный обмен веществ.
</a:t>
            </a:r>
            <a:endParaRPr lang="en-US" sz="943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нарушение природных круговоротов отражается на состоянии экосистем. Поэтому биосфера сохраняет устойчивость только при согласованном взаимодействии всех её компонентов.
</a:t>
            </a:r>
            <a:endParaRPr lang="en-US" sz="8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природных экосистем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жизненно важных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обеспечивает человека пищей, пресной водой, кислородом, энергией и сырьём. Без этих ресурсов невозможно ни повседневная жизнь, ни развитие экономики, ни работа инфраструктуры.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смягчают климат и защищают почвы от разрушения. Водоёмы снабжают население водой и биоресурсами, а также поддерживают хозяйственную деятельность.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являются основой сельского хозяйства и одновременно средой обитания множества организмов. Их плодородие определяет урожайность, а значит — продовольственную безопасность общества.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 и промышленные зоны занимают пространства, ранее принадлежавшие природным экосистемам. На этом фоне особенно заметна зависимость общества от сохранения живой среды.
</a:t>
            </a:r>
            <a:endParaRPr lang="en-US" sz="7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нагрузку обычно связан с энергоёмкими отраслями и повседневным потреблением ресурсов.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антропогенной нагрузки на биосферу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 задают основной экологический след, а аграрный сектор и отходы усиливают давление через землю, воду и биоразнообразие.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учебным материалам по экологии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человека на биосферу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сохраняют редкие виды и природные комплексы. Они ограничивают хозяйственную деятельность и дают экосистемам возможность поддерживать естественные процессы.
</a:t>
            </a:r>
            <a:endParaRPr lang="en-US" sz="798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 помогают фиксировать виды, находящиеся под угрозой исчезновения. На их основе принимаются решения о защите местообитаний, ограничении добычи и восстановлении популяций.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Лесовосстановление, рекультивация земель и очистные сооружения уменьшают последствия хозяйственной деятельности. Такие меры возвращают территориям способность к самовосстановлению и устойчивому развитию.
</a:t>
            </a:r>
            <a:endParaRPr lang="en-US" sz="798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энергосбережение и экологически безопасные технологии снижают нагрузку на окружающую среду. Они позволяют получать нужный результат с меньшими потерями для природы.
</a:t>
            </a:r>
            <a:endParaRPr lang="en-US" sz="807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состоянием популяций, воздуха, воды и почв помогает вовремя замечать опасные изменения. Научные данные делают природоохранные меры точнее и эффективнее.
</a:t>
            </a:r>
            <a:endParaRPr lang="en-US" sz="8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одни и те же компоненты среды изменяются под действием как природных процессов, так и деятельности 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антропогенных изменений в биосфере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изменения неизбежны, но антропогенные часто идут быстрее и сильнее. Особенно уязвимы почвы, воды и биоразнообразие.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 по окружающей среде и МГЭИК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43679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как нарушение устойчивости экосистем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оксидов серы и азота, а также мелких частиц ухудшают качество воздуха. Это снижает продуктивность экосистем и повышает риски для дыхательной системы человека.
</a:t>
            </a:r>
            <a:endParaRPr lang="en-US" sz="726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Нефтепродукты, бытовые стоки и химические соединения меняют состав водной среды. В результате страдают водные организмы, а качество питьевой воды становится ниже.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Пестициды, тяжёлые металлы и промышленная пыль накапливаются в почвах. Это ухудшает их плодородие и делает сельскохозяйственную продукцию менее безопасной.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Биомагнификация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переходят по пищевым цепям и накапливаются в тканях живых организмов. Чем выше уровень в цепи, тем сильнее может быть воздействие на человека и хищников.
</a:t>
            </a:r>
            <a:endParaRPr lang="en-US" sz="70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на мелкие частицы и долго сохраняется в природе. Он попадает в организмы животных и нарушает работу экосистем даже на удалённых территориях.
</a:t>
            </a:r>
            <a:endParaRPr lang="en-US" sz="7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антропогенного воздействия на природу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хозяйственная деятельность превращается в экологические последствия и как можно снизить нагрузку на биосферу.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 его влияние на живые организмы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отступает, а сезон сдвигается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средняя температура растёт, лёд тает быстрее, а весна наступает раньше. Для многих растений это означает более раннее цветение, а для животных — изменение сроков кормления, размножения и миграций.
</a:t>
            </a:r>
            <a:endParaRPr lang="en-US" sz="93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меняет ландшафт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регионах, где осадков становится меньше, пересыхают водоёмы и уменьшается влажность почв. Это ослабляет сельское хозяйство, сокращает кормовую базу и делает экосистемы более уязвимыми к пожарам.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жара усиливают стресс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волны жары и сильные штормы нарушают привычные условия обитания. В таких ситуациях страдают леса, сельскохозяйственные культуры и животные, которым требуется стабильный климат и доступ к воде.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площадей естественных местообитаний ускоряет исчезновение видов и нарушает устойчивость пищевых цепей.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в современных условиях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длительное и резкое снижение биоразнообразия, особенно при потере мест обитания и росте антропогенного давления.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Living Planet Report (WWF) и международных природоохранных обзоров; индексный формат, 1970 = 100.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368" y="2007275"/>
            <a:ext cx="26895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4339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экосистемные услуги природы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птицы и другие организмы обеспечивают опыление многих культур. Без этого снижаются урожаи, ухудшается качество плодов и возрастает зависимость сельского хозяйства от дорогих искусственных решений.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почвы и прибрежные экосистемы задерживают загрязнения, связывают избыток веществ и улучшают качество воды. Это уменьшает нагрузку на водоочистные системы и повышает безопасность водоснабжения.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 разлагают органические остатки, формируют гумус и возвращают вещества в круговорот. Благодаря этому сохраняется плодородие, а сельское хозяйство получает устойчивую основу для производства.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океаны поглощают углекислый газ, удерживают влагу и смягчают температурные колебания. Их сохранение снижает риск засух, перегрева и резких климатических колебаний.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уменьшают эрозию, ослабляют силу ветра и потоков воды, защищают берега и склоны. Это снижает ущерб инфраструктуре и повышает устойчивость поселений к природным рискам.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источник энергии, масштаб воздействия и экологические последствия на разных этапах развития общества.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взаимодействия человека и природы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энерговооружённость общества, тем шире масштаб воздействия и заметнее долгосрочные экологические последствия.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общей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рационального природопользования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начинается с бережного отношения к воде, энергии, древесине и полезным ископаемым. Сокращение потерь уменьшает давление на природные системы и снижает объём отходов.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цикл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использование, ремонт и переработка продлевают срок службы вещей и уменьшают потребность в добыче нового сырья. Такой подход снижает нагрузку на свалки и природные ландшафты.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земель, посадка лесов и восстановление водоёмов возвращают экосистемам способность к саморегуляции. Без таких мер даже умеренное воздействие может накапливаться и усиливаться.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 и сточных вод, а также более безопасные производственные процессы помогают сокращать загрязнение воздуха и вод. Это особенно важно для густонаселённых и промышленно развитых территорий.
</a:t>
            </a:r>
            <a:endParaRPr lang="en-US" sz="11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личные и общественные действия ведут к устойчивому развитию
</a:t>
            </a:r>
            <a:endParaRPr lang="en-US" sz="1695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от образования к снижению нагрузки на биосферу.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в жизни школы и города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уборка пришкольной территории и сбор макулатуры помогают увидеть практический результат совместных действий. Такие проекты развивают ответственность и делают экологические привычки частью повседневной жизни.
</a:t>
            </a:r>
            <a:endParaRPr lang="en-US" sz="736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расхода воды и электричества в школе показывает, что бережное поведение не требует сложных технологий. Даже простые меры уменьшают затраты и формируют уважение к природным ресурсам.
</a:t>
            </a:r>
            <a:endParaRPr lang="en-US" sz="736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многоразовых бутылок, контейнеров и сумок снижает количество одноразовых отходов. Это особенно важно для городов, где мусор быстро накапливается и создаёт дополнительную нагрузку на окружающую среду.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озеленение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благоустройстве парков и дворов улучшает микроклимат, повышает качество среды и делает города более комфортными. Озеленение также поддерживает насекомых-опылителей и местные виды птиц.
</a:t>
            </a:r>
            <a:endParaRPr lang="en-US" sz="736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водоёмами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Волонтёрский мониторинг состояния рек, прудов и озёр помогает вовремя замечать загрязнение и засорение берегов. Такие акции соединяют экологическую грамотность с реальной заботой о территории.
</a:t>
            </a:r>
            <a:endParaRPr lang="en-US" sz="7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привычки работают лучше разовых акций, потому что действуют ежедневно и постепенно снижают экологический след семьи, школы и города.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ответственном поведении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эффекты взаимосвязаны: уменьшение потребления сразу сокращает отходы, выбросы и нагрузку на природные ресурсы.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основных эффектов экологически ответственного поведения; обобщение природоохранных практик.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и глобальная ответственность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начинается с понимания законов природы, причин загрязнения и последствий хозяйственной деятельности. Осознанные решения становятся возможны только тогда, когда знания превращаются в личную позицию.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живого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растениям, животным и природным ландшафтам формирует внутренние ограничения на разрушительное поведение. Такая позиция помогает видеть в природе не ресурс, а основу жизни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океаны, леса и водные ресурсы не знают государственных границ, поэтому экологические решения требуют согласованных действий стран. Международные соглашения задают общие ориентиры и ответственность.
</a:t>
            </a:r>
            <a:endParaRPr lang="en-US" sz="1167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и общественные инициативы напоминают, что сегодняшние решения влияют на здоровье людей, устойчивость экосистем и возможности следующих поколений. Поэтому экологическая культура имеет долгосрочное значение.
</a:t>
            </a:r>
            <a:endParaRPr lang="en-US" sz="1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риска к решению: роль человека в судьбе биосферы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промышленности, транспорта и массового потребления усиливает добычу ресурсов, выбросы и преобразование ландшафтов, создавая новые экологические риски для природных систем.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деградация почв, сокращение местообитаний и изменение климата постепенно снижают устойчивость экосистем и ухудшают качество жизни людей.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Мониторинг, экологические исследования и природоохранные программы помогают выявлять угрозы, оценивать масштаб ущерба и выбирать более безопасные решения для хозяйственной деятельности.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привычек, экологическая политика и восстановление природных территорий снижают нагрузку на биосферу и создают условия для устойчивого развития общества.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человека определяет состояние биосферы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общество развиваются вместе: чем ответственнее наши решения, тем выше шанс сохранить природное равновесие, здоровье людей и устойчивое будущее для следующих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2026-06-01T17:14:58Z</dcterms:created>
  <dcterms:modified xsi:type="dcterms:W3CDTF">2026-06-01T17:14:58Z</dcterms:modified>
</cp:coreProperties>
</file>