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как развивающееся явление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русский язык меняется вместе с жизнью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жизнь меняются вместе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 стоит на месте: вместе с новыми предметами, идеями и привычками появляются новые слова, меняются значения старых и уточняются правила употребления. При этом его основа остаётся прочной и узнаваемой для разных поколений.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древнерусского языка к современному русскому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вырос из древнерусского языка восточных славян, который был общим языковым источником для будущих восточнославянских народов.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постепенно складывались общие нормы московской речи, которые помогали объединять письменную и устную традицию разных областей.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образования, науки и книгопечатания усилило влияние книжной речи. Язык стал точнее выражать сложные мысли и научные понятия.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литературный язык приобрёл современный вид благодаря писателям, особенно А. С. Пушкину, чья речь стала образцом ясности и выразительности.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книги в истории языка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стала основой славянской письменности и открыла путь к летописям, учебным книгам и переписке, помогая сохранять знания и передавать их дальше.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позволила закреплять важные сведения на века. Благодаря книгам и записям люди могли учиться не только у современников, но и у предков.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письме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постепенно уточнялись, чтобы текст было легче читать и понимать. Современное написание отличается от старинного не только словами, но и формой записи.
</a:t>
            </a:r>
            <a:endParaRPr lang="en-US" sz="961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старых и новых текстов помогает увидеть, как меняется язык во времени. Даже короткий фрагмент старинной записи выглядит иначе, чем современный текст.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новые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чаще всего возникают там, где быстрее всего появляются новые явления, инструменты и способы общения.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обновляется прежде всего в цифровой среде и технике: именно эти сферы сильнее всего расширяют словарь.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«Русский язык как развивающееся явление»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русском языке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приходят из английского, французского, немецкого и других языков, когда в русском нет точного и удобного названия для нового предмета, действия или явления.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компьютер, менеджер или дизайн быстро становятся привычными, если они точно называют новое понятие и широко используются в учёбе, работе и повседневной жизни.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происхождение слова, но и его уместность. Если в речи уже есть точный русский вариант, заимствование должно быть понятным, точным и оправданным по смыслу.
</a:t>
            </a:r>
            <a:endParaRPr lang="en-US" sz="12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знакомых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получать новое значение, когда в жизни появляются новые предметы и способы общения. Тогда старое слово начинает обозначать и новое явление.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мышь, окно, лента и облако в цифровой среде приобрели специальные значения. Теперь они связаны не только с обычными предметами, но и с компьютером и интернетом.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слов помогает быстро называть новые явления без длинных объяснений. Благодаря этому речь остаётся короткой, точной и удобной для общения.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показывает, что язык обновляется не только за счёт новых слов. Он умеет по-новому использовать уже знакомые слова, сохраняя их понятность.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изменений в современном русском языке
</a:t>
            </a:r>
            <a:endParaRPr lang="en-US" sz="237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сферы особенно активно обновляют словарь и какие слова приходят из них в повседневную речь.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обновляется лексика: именно слова первыми откликаются на появление новых явлений, занятий и способов общения.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«Русский язык как развивающееся явление»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слово входит в язык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 появления нового явления до закрепления в словарях.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норма и роль словарей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79178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норма помогает людям понимать друг друга одинаково, правильно писать слова и выбирать формы, которые приняты в литературной речи и в учебных текстах.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78250" y="148435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словари показывают, как слово пишется, орфоэпические — как его произносить и где ставить ударение, а толковые помогают понять значение и употребление.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670078" y="1484400"/>
            <a:ext cx="20691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норма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не меняется сразу. Сначала новая форма должна стать привычной, понятной и широко употребляемой, и только потом словари и справочники могут её закрепить.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как один из самых заметных признаков нормы
</a:t>
            </a:r>
            <a:endParaRPr lang="en-US" sz="221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с ударением особенно заметны в словах, которые часто слышат, но редко проверяют по словарю.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слово в речи, тем сильнее закрепляется литературный вариант; словарь нужен, чтобы отличать норму от распространённой ошибки.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общеупотребительным словам; значения условно отражают частотность выбора литературного ударения в речи и проверке словарём.
</a:t>
            </a:r>
            <a:endParaRPr lang="en-US" sz="4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интернете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мессенджерах и комментариях люди стремятся писать быстро, поэтому часто сокращают фразы, опускают лишние слова и выбирают самые понятные формулировки.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Эмодзи, хэштеги, мемы и реакции помогают передавать настроение без длинных объяснений, а вместе с ними в речь входят новые привычные обозначения.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новое слово удачно звучит и легко понимается, оно может разойтись по школьным чатам, соцсетям и видеоплатформам всего за несколько дней.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делает письмо повседневным делом: сообщения, электронные дневники и учебные сервисы требуют внимательности к орфографии, пунктуации и выбору слов.
</a:t>
            </a:r>
            <a:endParaRPr lang="en-US" sz="10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и молодёжная речь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41914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неофициальном общении школьники часто используют короткие и эмоциональные слова: круто, топ, прикольно, зачёт. Они делают речь живой, но подходят не для любой ситуации.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2650669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люди говорят по-разному на перемене, на уроке и в письменной работе. Языковая ситуация помогает выбрать слова, которые звучат уместно и понятно.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867050" y="3882194"/>
            <a:ext cx="49383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речь в учёбе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ответе у доски, в сочинении или сообщении учителю лучше использовать точные и спокойные формулировки. Так речь становится ясной, а мысль — более убедительной.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сферы сильнее всего влияют на язык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изменение языка особенно быстро реагируют новые темы, связанные с технологиями, общением и популярной культурой.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задаёт темп обновления, но школа и чтение помогают сохранять точность, норму и богатство словаря.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круговая диаграмма по основным сферам обновления лексики; доли условны и отражают относительное влияние, а не статистику наблюдений.
</a:t>
            </a:r>
            <a:endParaRPr lang="en-US" sz="4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региональные особенности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 встречаются свои названия привычных предметов и действий. Такие слова помогают увидеть, как язык связан с историей и бытом конкретной местности.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речь может отличаться ударением, интонацией и звучанием отдельных звуков. Эти особенности не мешают общению внутри региона, а делают его узнаваемым.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литературный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официальных документах и средствах массовой информации используется единая норма. Она нужна для того, чтобы люди из разных областей страны легко понимали друг друга.
</a:t>
            </a:r>
            <a:endParaRPr lang="en-US" sz="12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 новые слова в русском языке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язык сохраняет старые слова и одновременно предлагает новые или более привычные формы для современного общения.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уходят из повседневной речи, другие остаются в книгах и торжественном стиле. Так язык одновременно хранит память и обновляет средства выражения.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сопоставительный материал по исторической лексике и современным соответствиям.
</a:t>
            </a:r>
            <a:endParaRPr lang="en-US" sz="7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русский язык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фразеологизмы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выражения передают народный опыт, наблюдения о жизни и важные оценки поступков. Они делают речь образной и помогают говорить точнее.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и выражениях сохраняются следы прошлых эпох: старинные названия, книжные обороты и выражения из классической литературы связывают поколения.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передаются представления о добре, труде, дружбе и семье. Поэтому изучение языка помогает лучше понимать не только слова, но и культуру общения.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писателей и поэтов расширяют словарь, учат чувствовать оттенки смысла и показывают, как богатство языка работает в настоящем художественном тексте.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богатство языка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ежедневные речевые привычки помогают поддерживать языковую культуру.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будущем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79177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наука и интернет будут и дальше приносить в русский язык новые названия и выражения. Часть из них закрепится, если станет нужной и понятной многим людям.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78249" y="1484350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временем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новое слово остаётся надолго. Если предмет исчезает или выражение перестаёт быть удобным, слово постепенно уходит из активной речи и встречается всё реже.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670076" y="1484368"/>
            <a:ext cx="2069100" cy="11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базовый словарь и литературная традиция меняются медленнее всего. Именно они помогают людям разных поколений читать, понимать друг друга и сохранять связь с культурой.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меняется, но остаётся родным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живёт вместе с людьми: обновляется, заимствует, сохраняет старое и создаёт новое. Чем внимательнее мы относимся к слову, тем богаче остаётся наша речь.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2026-05-28T08:53:16Z</dcterms:created>
  <dcterms:modified xsi:type="dcterms:W3CDTF">2026-05-28T08:53:16Z</dcterms:modified>
</cp:coreProperties>
</file>