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в XVII веке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сильных держав, торговли и научных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на переломе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XVII века объединяла Францию, Испанию, Англию, Нидерланды и морские центры Атлантики. Здесь войны, вера и торговля тесно переплелись с ростом государственных институтов.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и торговые маршруты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Ла-Манш, Северное море и Бискайский залив связывали порты региона в единую сеть обмена. Через них проходили зерно, сукно, металл и колониальные товары.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Города-центры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Атлантическая торговля усиливала значение Лондона, Амстердама, Руана и Севильи. Эти города становились узлами кредитов, страхования и распределения товаров.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опора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портами означал не только доходы, но и военное преимущество. Поэтому государства соперничали за крепости, гавани и безопасные судоходные линии.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политики и моря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решения всё чаще зависели от торговли и флота. В XVII веке внутренняя политика государств напрямую отражалась на колониальных маршрутах и морских войнах.
</a:t>
            </a:r>
            <a:endParaRPr lang="en-US" sz="1089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сдвигов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века Европа ещё ощущала последствия религиозных конфликтов и соперничества династий. В центре внимания оставались Испания, Франция, Англия и германские земли.
</a:t>
            </a:r>
            <a:endParaRPr lang="en-US" sz="896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1600 года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изменила политическую карту континента и показала, насколько тесно связаны религия, дипломатия и военная сила.
</a:t>
            </a:r>
            <a:endParaRPr lang="en-US" sz="1043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1618–1648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века усилились морская торговля, парламентская борьба в Англии и государственное строительство во Франции и Нидерландах.
</a:t>
            </a:r>
            <a:endParaRPr lang="en-US" sz="1043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1640-е — 1680-е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столетия закрепились новые правила международной политики, а в Англии после 1688 года утвердилась конституционная монархия.
</a:t>
            </a:r>
            <a:endParaRPr lang="en-US" sz="1043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1688–1700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модели XVII 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Франции, Испании и Англии власть всё заметнее сосредотачивалась в руках монарха и его аппарата управления. Бюрократия становилась инструментом сбора налогов, контроля и военного управления.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стремились подчинить себе армию, финансы и дипломатию. Это снижало роль местных элит и увеличивало значение централизованных решений в столицах.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Республиканская альтернатива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развивали другой путь: автономные провинции, сильные города и представительные институты обеспечивали республиканскую устойчивость и гибкость в торговой политике.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Политику определяли не только династии, но и война, налоги, парламентские споры и доступ к ресурсам. В XVII веке власть стала более институциональной.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французского абсолютизма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Ришельё королевская власть получила более прочную административную опору. Совет при дворе, назначаемые чиновники и контроль над провинциями усилили единый государственный центр.
</a:t>
            </a:r>
            <a:endParaRPr lang="en-US" sz="858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и 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сделал двор инструментом политики. Версаль демонстрировал величие монархии и одновременно связывал знать с королевской службой и придворным этикетом.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армия и система интендантов позволяли короне действовать быстрее местных властей. Это усиливало сбор налогов, мобилизацию и контроль над территориями.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государство активно влияло на дипломатию и внешнюю политику. Именно поэтому Франция стала главным соперником Габсбургов в Европе XVII века.
</a:t>
            </a:r>
            <a:endParaRPr lang="en-US" sz="9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под нарастающим давлением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монархия сохранила огромные владения, но управление ими требовало колоссальных средств. Империя всё труднее выдерживала военную нагрузку на нескольких фронтах.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войны и содержание армии усиливали финансовые трудности. Государство всё чаще сталкивалось с нехваткой доходов и зависимостью от внешних ресурсов.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ослабевал контроль над Нидерландами и другими территориями. Это показывало, что прежняя система имперского господства перестала быть устойчивой.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Тридцатилетней войны и конфликтов с Францией и Англией международный вес Испании уменьшился. Сохраняя статус великой державы, она уже не задавала правила игры.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городов и флота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гибкость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республика опиралась на Генеральные штаты и автономию провинций. Такой порядок позволял учитывать интересы городов и быстро реагировать на торговые вызовы.
</a:t>
            </a:r>
            <a:endParaRPr lang="en-US" sz="1059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и морская экспансия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Ост-Индская компания связала Европу с Азией и укрепила морское могущество республики. Торговые прибыли поддерживали кораблестроение, флот и расширение коммерческих сетей.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как узел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стал крупнейшим финансовым и торговым центром региона. Здесь концентрировались склады, кредиты, биржевые операции и международные связи купцов.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Торговое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превратились в один из главных центров европейской экономики XVII века. Их успех показал, что торговля и море могут давать не меньшую силу, чем сухопутная армия.
</a:t>
            </a:r>
            <a:endParaRPr lang="en-US" sz="1062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изменений в Англии XVII века от кризиса королевской власти к парламентскому строю.
</a:t>
            </a:r>
            <a:endParaRPr lang="en-US" sz="112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конституционной монархии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мир положил конец общеевропейской войне и закрепил новый порядок отношений между государствами.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 для европейской дипломатии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мир, 1648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1648 году Вестфальский мир закрепил новый баланс сил в Европе и открыл Франции путь к доминированию.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стал точкой отсчёта для новой системы европейской политики.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мир; учебные обобщения по истории Европы XVII века.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сухопутных войн решающим ресурсом всё чаще становились порты, верфи, торговые компании и доступ к океанским маршрутам.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 и Англия выглядят сильнее как морские державы, тогда как Франция опиралась прежде всего на государственную централизацию, а Испания теряла позиции.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силы держав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1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историческим обзорам экономики и морской мощи держав Западной Европы XVII века.
</a:t>
            </a:r>
            <a:endParaRPr lang="en-US" sz="7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при Кольбере экспорт и мануфактуры поддерживались государством: политика была направлена на усиление казны, флота и международного веса.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1664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начались крупные колбертистские реформы, связанные с активной ролью государства в экономике.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XVII века; реформы Ж.-Б. Кольбера, 1664 год.
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день и социальная структура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большинства людей зависел от урожая и цен на хлеб: неурожай быстро превращался в рост долгов, сокращение рациона и социальную напряжённость.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выполняли повинности и платили налоги, поэтому их жизнь оставалась наиболее тяжёлой; война и реквизиции лишь усиливали зависимость от властей и землевладельцев.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больше возможностей давали ремесло, торговля и услуги, но и здесь доходы были нестабильны, а успех часто зависел от цехов и спроса.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портов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создавали новые профессии: грузчики, моряки, складские работники, страховые посредники и судовые подрядчики обслуживали торговлю, которая расширяла социальную мобильность.
</a:t>
            </a:r>
            <a:endParaRPr lang="en-US" sz="10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кризисы 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Кризисный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эпидемии 1640–1650-х годов ударили по многим регионам сильнее, чем прежние кризисы: население сокращалось, а хозяйство надолго теряло устойчивость.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повышали голод, перемещения войск и вспышки болезней; особенно уязвимыми становились города с плотной застройкой и перебоями снабжения.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шло неравномерно: быстрее оживали торговые центры и порты, куда возвращались капитал, рабочие руки и внешние связи.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послевоенное отставание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пережившие длительные боевые действия, дольше сохраняли демографическую слабость, потому что потеря людей тормозила хозяйство и набор в армию.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Религия: реформы, контроль и терпимость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реформа укрепляла дисциплину клира, поддерживала иезуитские школы и делала ставку на воспитание верующих через образование, проповедь и миссии.
</a:t>
            </a:r>
            <a:endParaRPr lang="en-US" sz="1092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Прагматика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города чаще выбирали практическую терпимость, потому что ремесло, кредит и международная торговля требовали сотрудничества людей разных конфессий.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терпимости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протестантских странах религиозная политика зависела от интересов государства: где-то усиливали контроль, а где-то допускали осторожное сосуществование общин.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общественный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постепенное смягчение конфликтов, вера оставалась важным признаком лояльности, а церковь продолжала влиять на образование и повседневные нормы.
</a:t>
            </a:r>
            <a:endParaRPr lang="en-US" sz="108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и новые идеи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вместо догмы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природой постепенно стало важнее ссылок на авторитет: учёные стремились проверять гипотезы опытом, измерением и повторяемостью результатов.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Кеплер, Галилей и Декарт изменили представление о движении, устройстве мира и методах познания, связав науку с математическим описанием.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Бойль и Ньютон показали, что законы природы можно выражать универсально; это укрепило доверие к точному исследованию и эксперименту.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быстро выходили за пределы лабораторий: их использовали в навигации, военном деле, технике и управлении государством.
</a:t>
            </a:r>
            <a:endParaRPr lang="en-US" sz="1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как язык власти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строило впечатление через масштаб, свет и движение: дворцы, церкви и площади должны были поражать зрителя и напоминать о силе власти.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престиж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католической Европы это был способ укрепить веру через эмоциональное воздействие, а для дворов — показать порядок, богатство и престиж династии.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барокко объединял архитектуру, живопись, скульптуру и церемониал, превращая искусство в часть политического и идеологического сообщения.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четыре модели развития западноевропейских государств в XVII веке и показывает, как по-разному они реагировали на кризисы.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европейский кризис не дал единого ответа: одни страны усилили королевскую власть, другие сделали ставку на парламент или торговую автономию.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Западной Европы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историческая характеристика государств Западной Европы XVII века.
</a:t>
            </a:r>
            <a:endParaRPr lang="en-US" sz="9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новой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сделал Западную Европу более государственно организованной, морской и конкурентной. Франция, Англия и Голландия показали, что сила всё чаще определяется не только династией, но и институтами, финансами и флотом.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2026-07-26T15:32:14Z</dcterms:created>
  <dcterms:modified xsi:type="dcterms:W3CDTF">2026-07-26T15:32:14Z</dcterms:modified>
</cp:coreProperties>
</file>