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кризис, который изменил XX 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1914–1918: война, затронувшая Европу и весь мир.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большой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державы Европы жили в атмосфере соперничества, гонки вооружений и борьбы за влияние. Союзы, колонии и напряжение на Балканах сделали крупный конфликт почти неизбежным.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Первой мировой войны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соперничали за территории в Африке и Азии. Колонии давали рынки, сырьё и престиж, поэтому любое усиление одной страны вызывало тревогу у других.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быстро росли, государства увеличивали военные бюджеты и строили новые корабли. Военное решение споров казалось обычным, а подготовка к войне стала частью политики.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объединялись в блоки, чтобы чувствовать себя сильнее. Но такая система делала локальный конфликт опасным: одна война могла втянуть сразу несколько государств.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в Сараеве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эрцгерцога Франца Фердинанда 28 июня 1914 года стало искрой, которая запустила цепь ультиматумов, мобилизаций и объявлений войны.
</a:t>
            </a:r>
            <a:endParaRPr lang="en-US" sz="13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сараевское убийство привело к мировой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решений в июне–августе 1914 года показала, как один кризис превратился в общий конфликт.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войны и их блоки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менялся состав участников по мере расширения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постепенно усиливалась, а Центральные державы оказывались в более трудном положении.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коалициях Первой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война на Западном фронте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линия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растянулся от Северного моря до границы Швейцарии. Попытки быстрого наступления почти всегда останавливались под огнём пулемётов и артиллерии.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траншеях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неделями жили в узких окопах, где было тесно, сыро и холодно. Постоянная грязь, вода и разрушенные позиции делали каждый день тяжёлым испытанием.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Проволока и 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линиями окопов ставили колючую проволоку и укрепления. Это затрудняло атаки и превращало даже короткое продвижение вперёд в очень опасную задачу.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враг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снарядов, бойцов изматывали усталость, страх и ожидание следующего обстрела. Для многих фронт стал борьбой не только с противником, но и с условиями жизни.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Первой мировой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четырe года война унесла жизни и здоровье миллионов людей, а последствия для семей ощущались ещё долго после 1918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осторожные оценки показывают: потери были колоссальными и затронули не только армии, но и мирное население.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по потерям Первой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танки впервые применили в крупном масштабе на Сомме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оружия сделали прорыв укреплений намного сложнее и увеличили число жертв среди солдат и мирных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применении танков и боевой техники в Первой мировой войне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солдат на фронте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и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окопах солдаты постоянно сталкивались с водой, грязью и промозглой погодой. Нормально высохнуть и согреться удавалось редко, поэтому болезни распространялись быстро.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был однообразным и не всегда достаточным. Горячая пища, чай и редкие посылки из дома становились важным источником сил и моральной поддержки.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часто прерывался обстрелами, сигналами тревоги и атаками. Из-за постоянного напряжения люди быстро уставали и теряли силы даже без боя.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вши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тесных траншеях легко распространялись инфекции, а вши и антисанитария превращались в привычную, но очень тяжёлую проблему для большинства бойцов.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из 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напоминали о семье и мирной жизни, помогая солдатам держаться. Для многих это была единственная связь с обычным миром за линией фронта.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 тылу: заводы, карточки и труд женщин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год: перестройка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начали выпускать оружие, снаряды, форму и медикаменты для армии. Государства направляли ресурсы прежде всего на военные нужды.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1915–1917 годы: жизнь по карточкам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не хватало хлеба, сахара и топлива, поэтому вводили карточные нормы. Населению приходилось экономить и выстраиваться в длинные очереди.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время войны: женщины у станков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заменяли мужчин, ушедших на фронт, и работали на фабриках, транспорте и в мастерских. Их труд стал важной частью военной экономики.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перелом в ходе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1917 года война изменила политическую карту Европы и усилила усталость общества от боевых 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стал поворотным: Россия вышла из войны, а вступление США укрепило позиции Антанты.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Первой мировой войны, 1917 год.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Первой мировой войне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 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 войну в августе 1914 года, поддержав Сербию и союзников по Антанте. Для страны это означало длинную и тяжёлую борьбу на двух фронтах — военном и экономическом.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 поражения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войны русская армия добилась отдельных успехов, но вскоре столкнулась с серьёзными поражениями. Не хватало оружия, снарядов, транспорта и хорошо организованного снабжения.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 тылу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 быстро усилила проблемы в городах и на железных дорогах. Перебои с поставками, рост цен и большие потери на фронте вызывали недовольство среди солдат и мирных жителей.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трудности подорвали доверие к власти и стали одной из причин революций 1917 года. После этого Россия вышла из войны, чтобы решить внутренний политический кризис.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войны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Марна, 1914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 Марне остановило быстрое продвижение Германии к Парижу. Оно показало, что война не закончится одним стремительным ударом и надолго затянется на истощение.
</a:t>
            </a:r>
            <a:endParaRPr lang="en-US" sz="1375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Верден, 1916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 стал символом изматывающей войны, где обе стороны стремились не столько наступать, сколько выстоять. Потери были огромными, а продвижение — почти незаметным.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Сомма, 1916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Сомме впервые в большом масштабе применялись танки. Новая техника должна была помочь прорывать укрепления, но даже она не смогла быстро изменить ход войны.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Брусиловский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русской армии под командованием генерала Алексея Брусилова стало одной из самых успешных операций 1916 года. Внезапность удара принесла заметные успехи, но также потребовала больших сил и жертв.
</a:t>
            </a:r>
            <a:endParaRPr lang="en-US" sz="13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935" y="1426907"/>
            <a:ext cx="5550955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военных блоков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исход войны определяли не только армии, но и промышленность, снабжение и возможности экономики.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имела больше людей и ресурсов, а Центральные державы сильнее зависели от быстрых побед и устойчивого 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 составе и ресурсах воюющих блоков в Первой мировой войне.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закончилась Первая мировая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военные потери, распад союзов и перемирия привели к завершению войны в 1918 году и мирным переговорам.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67" y="2327342"/>
            <a:ext cx="3419905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мир и новые границы Европы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после Версаля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ограничил численность германской армии, запретил крупный военный флот и обязал страну выплачивать репарации. Для Германии это означало не только политические ограничения, но и тяжёлые экономические обязательства.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 карте Европы появились Польша, Чехословакия и Югославия. Новые границы меняли жизнь миллионов людей и показывали, что старые империи больше не определяли судьбу континента.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и последствия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ускорила распад четырёх империй: Российской, Германской, Австро-Венгерской и Османской. На их месте возникли новые государства и новые политические границы.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США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США заметно усилили своё влияние в мировой политике и экономике. Страна стала одним из главных участников послевоенного устройства мира.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оказались в долгах, с разрушенными заводами, дорогами и городами. Восстановление требовало времени, денег и больших усилий общества.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потеряли близких, дома и привычный уклад жизни. Для целого поколения война стала опытом, который невозможно было забыть.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память о войне сохраняется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 памятные даты напоминают, что даже локальный кризис может перерасти в мировую трагедию.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памяти — масштаб потерь и разрушений, а также урок о том, как важны дипломатия и осторожность.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ключевых причин исторической памяти о Первой мировой войне.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 даты по теме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5" y="1878210"/>
            <a:ext cx="2425016" cy="86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июня 1914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Сараево был убит наследник австро-венгерского престола Франц Фердинанд. Это событие стало поводом для цепочки ультиматумов и начала войны.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4356784" y="1878210"/>
            <a:ext cx="2425016" cy="86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1914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объявили войны друг другу, и конфликт быстро охватил несколько фронтов. Началась массовая мобилизация солдат и ресурсов.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661085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год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символом изматывающих сражений, прежде всего Вердена и Соммы. Война всё больше превращалась в борьбу на истощение.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390899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произошли Февральская и Октябрьская революции, а США вступили в войну. Это изменило баланс сил и приблизило перелом.
</a:t>
            </a:r>
            <a:endParaRPr lang="en-US" sz="1354" dirty="0"/>
          </a:p>
        </p:txBody>
      </p:sp>
      <p:sp>
        <p:nvSpPr>
          <p:cNvPr id="15" name="Text 6"/>
          <p:cNvSpPr txBox="1"/>
          <p:nvPr/>
        </p:nvSpPr>
        <p:spPr>
          <a:xfrm>
            <a:off x="6082615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 ноября 1918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подписала перемирие, и боевые действия на Западном фронте прекратились. Война завершилась, началась подготовка мирных договоров.
</a:t>
            </a:r>
            <a:endParaRPr lang="en-US" sz="12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главные уроки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как опасны гонка вооружений, вражда союзов и политические ошибки. Она изменила Европу, разрушила империи и оставила урок о цене мира.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2026-06-01T04:08:56Z</dcterms:created>
  <dcterms:modified xsi:type="dcterms:W3CDTF">2026-06-01T04:08:56Z</dcterms:modified>
</cp:coreProperties>
</file>