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для измерений, чертежей и задач.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встречается чаще, чем кажется: в лестницах, крышах, экранах и схемах. Разобрав её, легче понимать измерения и пользоваться формулами.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прямоугольный треугольник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нужна в 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Лестницы, крыши и рамки окон часто образуют прямоугольные треугольники. По ним удобно вычислять высоту, наклон и длину детали, не измеряя всё напрямую.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чертежах прямой угол помогает строить точные схемы. Тогда расстояние, диагональ или смещение можно найти по понятным правилам, а не наугад.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и архитектуре треугольник с прямым углом служит основой расчётов. Он показывает, как связаны стороны, и помогает быстро проверять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названия сторон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угол 90°: именно он делает треугольник прямоугольным. Два оставшихся угла обязательно острые, то есть меньше 90°.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которые образуют прямой угол, называются катетами. Они лежат рядом с этим углом и обычно используются в формулах для вычислений.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гипотенузой. Она всегда длиннее каждого катета и помогает сразу узнать, где в чертеже находится нужная сторона.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треугольника равен прямому, остальные два уже можно найти из общей суммы углов.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треугольника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сумма углов любого треугольника.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Пифагора связывает три стороны прямоугольного треугольника: квадрат гипотенузы равен сумме квадратов катетов. Это основа многих вычислений в геометрии.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этой теореме можно находить неизвестную сторону, если две другие уже известны. Поэтому она часто используется в задачах на длины, диагонали и расстояния.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стороны, запоминают простую подсказку: в формуле всегда стоит гипотенуза в квадрате. Остальные два квадрата складываются справа.
</a:t>
            </a:r>
            <a:endParaRPr lang="en-US" sz="13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Пифагор: три коротких примера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трёх наборах образуют удобные пары для проверки вычислений и самопроверки без сложных построений.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гипотенуза соответствует классическому пифагорову набору сторон.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пифагоровы тройки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прямоугольного треугольника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Пифагора и проверка по трём сторонам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45°–45°–90°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треугольнике два катета равны, поэтому фигура выглядит симметрично. Это сразу помогает узнавать его в квадратах, диагоналях и простых чертежах.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сторон 1:1:√2 удобно для быстрых вычислений. Если катет известен, гипотенуза находится сразу, без применения теоремы Пифагора в полном виде.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катете 7 см гипотенуза равна 7√2 см. Такой результат часто появляется в задачах на диагональ квадрата и построение равных отрезков.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30°–60°–90°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угла 30° — самая короткая. Именно её удобно брать за исходную величину, потому что остальные стороны сразу находятся по фиксированному отношению.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короткая сторона равна 5 см, гипотенуза в два раза больше — 10 см. Такой расчёт получается без сложных вычислений и ускоряет решение задач.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катетная сторона равна 5√3 см. Это значение особенно полезно в чертежах, где нужно быстро сравнить длины и не потерять точность в ответе.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через катеты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прямоугольного треугольника проста: нужно перемножить катеты и разделить результат на два. Она особенно удобна, когда на чертеже уже известны обе стороны, образующие прямой угол.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катеты равны 6 см и 8 см, получаем S=6·8/2=24 см². Важно не перепутать катеты с гипотенузой, иначе ответ будет неверным.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катетах 9 см и 12 см площадь равна S=9·12/2=54 см². Такой способ расчёта помогает быстро решать задачи без лишних построений.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гипотенузе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на гипотенузу, делит прямоугольный треугольник на два меньших. На рисунке это выглядит как аккуратный перпендикуляр, который помогает связать части одной фигуры между собой.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отрезками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отрезки гипотенузы, высоту можно найти по специальной связи. При гипотенузе 10 см и отрезках 4 см и 6 см получается h=√(4·6)=√24 см.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высота полезна в задачах на чертежах и в геометрических построениях. Она показывает, как из одного большого треугольника получить два меньших и использовать их свойства для 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и что в них искать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прямоугольный треугольник важно сразу определить, какая формула подходит к данным числам и углам. Таблица помогает быстро увидеть, что искать в каждом случае.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известные элементы, затем выбирают нужную формулу: теорему Пифагора, формулу площади или проверку по углам.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раздела о типовых заданиях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решения по образцу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гипотенузу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 5, 12 и 13 проверяем равенство: 5²+12²=25+144=169, значит c=13. Такие числа удобно подставлять без лишних преобразований.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вычисление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катеты равны 6 и 8, то c²=6²+8²=36+64=100, значит c=10. Здесь важно сначала возвести стороны в квадрат, а потом сложить.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катетах 7 и 9 площадь равна 7·9/2=31,5. В ответе нужно обязательно указать единицы измерения, если они даны в условии.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вид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 сразу показывает, что треугольник прямоугольный. Остальные углы только уточняют картину, но главный признак — именно прямой угол.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781" y="2378058"/>
            <a:ext cx="152888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263" y="3289748"/>
            <a:ext cx="101925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как их избежать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перепутать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катет и гипотенузу. Гипотенуза лежит напротив прямого угла и всегда длиннее катетов, поэтому перед вычислением полезно отметить её на рисунке.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применять теорему Пифагора к любому треугольнику. Сначала нужно убедиться, что в фигуре действительно есть угол 90°, иначе формула не подойдёт.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пропустить квадраты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забыть про квадраты. В формуле важны не сами числа сторон, а их квадраты, поэтому запись нужно перепроверять до ответа.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Округлять осторожно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ответе с корнями и десятичными числами нужно быть аккуратным с округлением. Лучше сначала записать точный вид, а потом, если требуется, округлить по правилу.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чек-лист выбора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объединяет основные формулы и короткий порядок действий. Она помогает не запутаться, когда в задаче нужно выбрать только один правильный способ решения.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прямой угол и известные стороны, затем выбирают формулу: Пифагор, площадь или готовое отношение сторон.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темы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какую формулу использовать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данным задачи выбрать нужный способ вычисления или проверки.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без подсказок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по катетам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гипотенузу, если катеты равны 9 и 12. Сначала определите, какая сторона напротив прямого угла, а затем подставьте числа в теорему Пифагора.
</a:t>
            </a:r>
            <a:endParaRPr lang="en-US" sz="1104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1873055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катет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катет, если c=17 и один катет равен 8. Здесь нужно вычесть известный квадрат из квадрата гипотенузы и только потом извлечь корень.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616079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является ли треугольник со сторонами 8, 15, 17 прямоугольным. Для ответа достаточно сравнить сумму квадратов меньших сторон с квадратом большей.
</a:t>
            </a:r>
            <a:endParaRPr lang="en-US" sz="1104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359094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площадь при катетах 10 и 14. Важно вспомнить, что площадь равна половине произведения катетов, а не их сумме.
</a:t>
            </a:r>
            <a:endParaRPr lang="en-US" sz="1299" dirty="0"/>
          </a:p>
        </p:txBody>
      </p:sp>
      <p:sp>
        <p:nvSpPr>
          <p:cNvPr id="14" name="Text 6"/>
          <p:cNvSpPr txBox="1"/>
          <p:nvPr/>
        </p:nvSpPr>
        <p:spPr>
          <a:xfrm>
            <a:off x="413125" y="4102097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вид треугольника с углами 90°, 20° и 70°. Один прямой угол уже даёт ответ, а остальные углы лишь подтверждают, что сумма равна 180°.
</a:t>
            </a:r>
            <a:endParaRPr lang="en-US" sz="1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логика 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важно идти от самого заметного признака. Сначала находят прямой угол, затем отмечают гипотенузу, после этого уже выбирают нужную формулу и проверяют вычисления на аккуратность.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логика работает на чертежах и в реальных измерениях. Если известны стороны лестницы, крыши или диагонали, прямоугольный треугольник превращает сложную задачу в понятную схему действий.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тема полезна не только на уроке. Она помогает читать схемы, оценивать размеры и проверять ответы, когда нужно быстро и надёжно получить результат без лишних догадок.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нужно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удобно узнавать по углу 90°, гипотенузу — по её положению напротив него, а нужную формулу — по данным задачи. Эти правила делают решения быстрыми и понятными.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2026-07-27T06:06:59Z</dcterms:created>
  <dcterms:modified xsi:type="dcterms:W3CDTF">2026-07-27T06:06:59Z</dcterms:modified>
</cp:coreProperties>
</file>