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Unit 6. Dot by для современного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платформу Dot by: роль, функции, вызовы и перспективы в образовании.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контекст внедрения Dot by в белорусских школах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Dot by начала использоваться в школах Беларуси с 2020 года, постепенно расширяя функционал и охват пользователей для поддержки цифрового обучения и единого образовательного пространства.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платформы Dot by в системе образования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by обеспечивает централизованный, безопасный доступ к цифровым учебным материалам и заданиям для всех участников образовательного процесса.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создаёт единую среду для взаимодействия учителей, учеников и родителей, способствуя синхронизации учебного процесса и коммуникации.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Dot by позволяет оптимизировать контроль знаний, упрощает планирование уроков и повышение эффективности образовательной деятельности.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включает личные кабинеты учеников и учителей, электронные дневники, расписания занятий и раздел для домашних заданий. Это формирует организованную структуру для удобства использования.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взаимодействия пользователей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доступны общешкольные форумы и автоматизированные инструменты проверки, а также коммуникационные средства, обеспечивающие обмен информацией между участниками образования.
</a:t>
            </a:r>
            <a:endParaRPr lang="en-US" sz="1294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Dot by: разделы и личные кабинеты
</a:t>
            </a:r>
            <a:endParaRPr lang="en-US" sz="22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Didactic Value: Роль Dot by в развитии учебных навыков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by способствует индивидуализации обучения, позволяя школьникам учиться в собственном темпе и с учётом личных предпочтений.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поддерживает смешанные формы обучения, объединяя традиционные методы с цифровыми технологиями и проектной деятельностью.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Автоматизированный анализ достижений помогает учителям своевременно корректировать образовательные программы и предоставлять индивидуальную помощь.
</a:t>
            </a:r>
            <a:endParaRPr lang="en-US" sz="1199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обратной связи усиливает взаимодействие между учениками и педагогами, способствуя осознанному усвоению материала и развитию самостоятельности.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83713"/>
            <a:ext cx="3812100" cy="13575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Dot by с зарубежными образовательными платформами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платформ для выявления преимуществ Dot by в условиях белорусского образования.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by наилучшим образом адаптирована к национальным нормативам и потребностям белорусских школ, предлагая комплексное решение для педагогов и учеников.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РБ, официальные сайты платформ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интерфейс Dot by: удобство и доступность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страница Dot by снабжена удобной навигационной панелью, позволяющей быстро перейти к заданиям, сообщениям и расписанию. Цветовое выделение облегчает ориентацию в важных разделах.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структурированность интерфейса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легко адаптируется под экраны смартфонов и планшетов. Уведомления о новых заданиях и сообщениях интегрированы в систему, обеспечивая своевременную информацию для пользователей.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адаптация и уведомления
</a:t>
            </a:r>
            <a:endParaRPr lang="en-US" sz="1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для учителей: инструменты для эффективного обучения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создают расписания занятий и задания, а также формируют тесты и проверочные задания с возможностью автоматической проверки и оценки.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позволяет отслеживать прогресс каждого ученика, формировать индивидуальные отчёты и вести электронный журнал успеваемости.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коммуникации включают встроенный чат для обмена сообщениями с учениками и родителями, обеспечивая оперативную обратную связь.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Dot by для учеников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получают доступ к домашним заданиям и результатам тестов через персональный кабинет, что упрощает контроль учебного процесса.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Встроенный календарь с напоминаниями помогает не пропускать важные события и сроки сдачи заданий, поддерживая организованность учащихся.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индивидуальной переписки с учителями способствует решению учебных вопросов без необходимости личного контакта.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расписания занятий и актуальных объявлений позволяет оставаться в курсе всех школьных новостей и изменений.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использования Dot by в 2020–2023 гг.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период наблюдается заметное расширение пользовательской базы, особенно после перехода на дистанционное обучение в 2020 году.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подтверждает высокую востребованность платформы и успешное внедрение цифровых инструментов в школьное образование Беларуси.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Министерства образования Республики Беларусь,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обеспечению безопасности и конфиденциальности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Dot by использует многоуровневые системы защиты данных, включая шифрование на всех этапах передачи и хранения информации для предотвращения несанкционированного доступа.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требований национального законодательства о защите персональных данных гарантирует правовую безопасность при работе с информацией учащихся и учителей.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аудиты безопасности и обновления протоколов, что позволяет своевременно выявлять и устранять потенциальные уязвимости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млн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пользователей подтверждают широкое внедрение и эффективность платформы в образовательном процессе Беларуси.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Минобразования Республики Беларусь,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2023 год количество активных пользователей превысило 1,2 млн, что свидетельствует о массовом переходе школ на цифровой формат обучения.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школах наблюдаются проблемы с качеством интернет-соединения, что затрудняет стабильное использование платформы и требует развития технической базы для нормальной работы Dot by.
</a:t>
            </a:r>
            <a:endParaRPr lang="en-US" sz="71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ограничения в регионах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учителей и родителей испытывает трудности при работе с цифровыми технологиями, что снижает эффективность платформы и подчеркивает необходимость целенаправленного обучения пользователей.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ИТ-грамотность пользователей
</a:t>
            </a:r>
            <a:endParaRPr lang="en-US" sz="792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обновления и устранение багов требуют наличия компетентной технической поддержки, без которой возникают задержки и временные ограничения в доступе к функционалу системы.
</a:t>
            </a:r>
            <a:endParaRPr lang="en-US" sz="75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поддержка и обновления
</a:t>
            </a:r>
            <a:endParaRPr lang="en-US" sz="97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и вызовы: опыт внедрения Dot by
</a:t>
            </a:r>
            <a:endParaRPr lang="en-US" sz="3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тренды EdTech и развитие цифровых платформ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инвестиции в образовательные технологии стремительно растут, с прогнозируемым объемом рынка в 404 миллиарда долларов США к 2025 году, что стимулирует развитие цифровых сервисов и стратегий.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количество гибридных и полностью онлайн-программ обучения, сочетающих традиционные методы с инновационными цифровыми инструментами для максимальной адаптации под потребности учащихся.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внедряются технологии искусственного интеллекта и анализа больших данных для персонализации учебных маршрутов и улучшения качества образовательного процесса.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балла демонстрирует положительное влияние платформы на качество учебных результатов в данной школе.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школы №32 г. Минска,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 с момента полного перехода на Dot by школа №32 зафиксировала увеличение среднего балла учеников на 12%, что свидетельствует о повышении эффективности обучения.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663" y="1581150"/>
            <a:ext cx="2972000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Интегрированные электронные ресурсы Dot by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платформы обеспечивают всестороннее сопровождение учебного процесса и автоматизацию рутинных задач для участников образовательного процесса.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централизованного доступа к разнообразным образовательным ресурсам способствует повышению удобства и эффективности обучения.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Документация Dot by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регистрации и начала работы в Dot by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для новых пользователей платформы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Dot by с внешними образовательными сервисами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и синхронизация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by обеспечивает совместимость с популярными сервисами, такими как Google Classroom и электронные библиотеки, что расширяет возможности доступа к дополнительным образовательным ресурсам. Платформа поддерживает синхронизацию с государственными базами данных для актуализации информации.
</a:t>
            </a:r>
            <a:endParaRPr lang="en-US" sz="1084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цифровой образовательной сети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 видеопорталами и другими образовательными сервисами формирует единую цифровую образовательную сеть, обеспечивая удобство использования и комплексный подход к обучению на уровне школы.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развития Dot by: прогнозы и инновации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адаптивных курсов позволит создавать уникальные образовательные траектории, учитывая индивидуальные особенности и потребности каждого учащегося в режиме реального времени.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функционала мобильного приложения обеспечит доступ к платформе в любое время и в любом месте, повышая гибкость учебного процесса и его интеграцию в повседневную жизнь.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интеграция мультимедийного контента сделает обучение более наглядным и интерактивным, способствуя лучшему усвоению материала и повышению мотивации.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аналитических инструментов позволит преподавателям и администраторам эффективно мониторить достижения и выявлять зоны для дополнительной поддержки и развития учеников.
</a:t>
            </a:r>
            <a:endParaRPr lang="en-US" sz="1192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Dot by для современного старшеклассника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Dot by не только модернизирует процессы обучения, но и формирует у старшеклассников критическое мышление, самостоятельность и информационную культуру, необходимые для успешной адаптации в цифровом обществе.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2026-05-07T22:39:52Z</dcterms:created>
  <dcterms:modified xsi:type="dcterms:W3CDTF">2026-05-07T22:39:52Z</dcterms:modified>
</cp:coreProperties>
</file>