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русском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показать, кому что принадлежит, без лишних повторов?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эти местоимения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звучат в разговоре, школьных ответах, письмах и сообщениях. Они помогают говорить о семье, школе, друзьях и вещах коротко, точно и понятно.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притяжательные местоимения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показывают, кому принадлежит предмет: мне, тебе, нам, вам или другому человеку. Они делают высказывание точным и помогают не повторять имя владельца.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предмета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мой учебник, твоя тетрадь, наше задание, их спортивная форма. В каждом примере местоимение сразу показывает, кому принадлежит предмет или с кем он связан.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местоимение помогает уточнить, чья это вещь, чей это учебник или чья это тетрадь. Благодаря этому речь становится понятной без лишних повторов.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притяжательным местоимениям задают вопросы чей? чья? чьё? чьи?. По ним легко понять, что слово связано с принадлежностью, а не просто называет предмет или лицо.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притяжательные местоимения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значение и особенности употребления основных форм.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мой, твой и наш согласуются с существительным, а его, её, их сохраняют одинаковый вид.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«Притяжательные местоимения»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местоимения мой, твой, наш, ваш, свой
</a:t>
            </a:r>
            <a:endParaRPr lang="en-US" sz="2318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ведут себя как прилагательные: они изменяются вместе с существительным и подстраиваются под его род, число и падеж.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местоимение получает форму, подходящую для нескольких предметов: мои книги, твои тетради, наши правила, ваши ответы.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меняется форма по роду: мой друг, моя сестра, моё письмо. Форма становится такой, чтобы сочетание звучало грамотно.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 другом падеже, местоимение тоже меняет окончание: моего друга, к нашей школе, о твоём окне, с вашим классом.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местоимения свой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показывает, что предмет принадлежит тому, кто назван подлежащим. Поэтому оно связано не с ближайшим словом, а с главным действующим лицом предложения.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 партой с пеналом, тетрадью и учебником хорошо показывает, как слово свой связано с вещами, которые действительно принадлежат самому ученику.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особенно нужно в школьных заданиях и письменной речи. Оно помогает точно указать владельца предмета и избежать путаницы с другими притяжательными формами.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важно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Я взял свой пенал, Она открыла свою тетрадь, Мы собрали свои книги слово свой относится именно к подлежащему и не вызывает сомнений.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свой, а когда другое местоимение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Владелец совпадает с подлежащим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принадлежит тому, о ком говорится в предложении, выбирают свой: Петя положил свой рюкзак на стул.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Владелец другой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принадлежит не подлежащему, используют нужную форму: Петя взял его книгу. Здесь местоимение указывает на другого человека.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Проверка в контексте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Маша показала свою тетрадь — тетрадь Маши; Маша взяла его тетрадь — тетрадь другого человека. Контекст сразу показывает правильный выбор.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притяжательного местоимения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нужную форму по смыслу и грамматике.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притяжательных местоимений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местоимения распределяются по смысловым группам и по-разному ведут себя в 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форм изменяется, а группа его, её, их остаётся неизменяемой; особое место занимает слово свой.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«Притяжательные местоимения»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предложениях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Мой брат читает книгу местоимение мой показывает, что брат принадлежит говорящему. Форма согласуется с существительным брат и стоит в нужном роде.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брат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Их двор находится рядом со школой местоимение их обозначает принадлежность другим людям. Оно не меняется и сохраняет одну форму в речи.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двор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Наш учитель объяснил правило местоимение наш указывает на группу людей, к которой относится говорящий. Оно делает высказывание точным и коротким.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учитель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Твоя команда победила в игре местоимение твоя связано со словом команда. Оно помогает сразу понять, о чьей команде идёт речь.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команда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подстраиваются под существительное по роду, числу и падежу. В таблице показано, как меняются основные формы в сочетании с разными словами.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мой, наш и свой меняются вместе с существительным, а его остаётся неизменным. Это помогает правильно строить словосочетания без ошибок в согласовании.
</a:t>
            </a:r>
            <a:endParaRPr lang="en-US" sz="143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«Притяжательные местоимения»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и падеж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на какой падеж указывает существительное рядом с местоимением. Вопросы и предлог помогают понять форму: нет, к, о, с и другие сигналы меняют окончание слова.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вопрос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выбирают так, чтобы оно совпадало с падежом существительного. Поэтому говорят: нет моего телефона, к нашей школе, о твоём друге, с вашим классом.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нужная форма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показывает, как слова связаны между собой. Если местоимение выбрано неверно, предложение звучит неестественно и нарушает грамматическую точность.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предложении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писать, полезно перечитать словосочетание вслух. Так легче заметить, подходит ли форма местоимения к существительному и сохраняется ли смысл высказывания.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в сложных предложениях, где нужно быстро определить владельца предмета и выбрать форму без опоры на готовый шаблон.
</a:t>
            </a:r>
            <a:endParaRPr lang="en-US" sz="148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вызывает местоимение свой: его нужно соотносить с подлежащим. Остальные ошибки связаны с невниманием к форме существительного.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разбор типичных ошибок по теме «Притяжательные местоимения»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формы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можно ли поставить к слову вопрос чей? чья? чьё? чьи?. Этот шаг сразу показывает, что перед вами притяжательное местоимение, а не другая часть речи.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местоимения проверьте род, число и падеж существительного. Если форма не совпадает, словосочетание будет звучать неправильно и нарушит грамматику предложения.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форму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выясните, кому принадлежит предмет: говорящему, собеседнику, группе людей или подлежащему предложения. От этого зависит, какую именно форму нужно выбрать в тексте.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владельца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перечитать всё предложение. Если смысл ясен и слова согласуются между собой, форма выбрана верно, и запись можно считать грамотной.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целиком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разговоре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слова помогают быстро назвать владельца предмета без длинных объяснений. Фразы становятся естественными, а смысл сразу понятен собеседнику.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местоимения часто звучат в просьбах, вопросах и ответах: где твоя тетрадь, это мой учебник, мы идём в наш кабинет.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притяжательные местоимения делают высказывание аккуратным и ясным. Они помогают избежать повторов и легко связывают предмет с нужным человеком или группой.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и точно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притяжательного местоимения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нужную форму и не перепутать слово свой с другими притяжательными местоимениями.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примерах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подходит форма «её», потому что тетрадь принадлежит Лене. Местоимение указывает на другого человека, а не на подлежащее, поэтому слово свой здесь не нужно.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Лены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верно слово «наши»: речь идёт о книгах, принадлежащих говорящим вместе. Форма согласуется с существительным во множественном числе и передаёт общее владение.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книги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нужно выбрать «свой», если рисунок принадлежит самому действующему лицу. Это типичная проверка: сначала определяют владельца, затем подбирают подходящее местоимение.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работа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не угадывать, а анализировать предложение. Нужно смотреть на подлежащее, смысл фразы и форму существительного, чтобы выбрать правильное местоимение без ошибки.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личных и притяжательных местоимений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помогают запомнить, как личные местоимения связаны с притяжательными по смыслу и по употреблению в 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притяжательных местоимений соотносятся с личными, а свой выделяется отдельно: его выбор зависит не от лица, а от подлежащего предложения.
</a:t>
            </a:r>
            <a:endParaRPr lang="en-US" sz="136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«Притяжательные местоимения»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форм важно уверенно различать на уроке: они обозначают принадлежность, согласуются с существительным и помогают избежать ошибок в письменной речи.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помогают говорить точно и без повторов.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«Притяжательные местоимения»
</a:t>
            </a:r>
            <a:endParaRPr lang="en-US" sz="1247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притяжательных местоимениях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точно указать, кому принадлежит предмет, и делают речь короче и понятнее. Если помнить о согласовании и внимательно выбирать слово свой, ошибок станет гораздо меньше.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2026-05-28T05:59:42Z</dcterms:created>
  <dcterms:modified xsi:type="dcterms:W3CDTF">2026-05-28T05:59:42Z</dcterms:modified>
</cp:coreProperties>
</file>