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 планеты-карлики: два разных класса тел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 миров одной системы — разные по строению, происхождению и роли.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делят небесные тела на классы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не просто давать названия, а понимать, как Солнечная система устроена и как она формировалась. Критерии планетного статуса показывают, какие объекты стали доминирующими, а какие сохранили черты раннего этапа эволюции системы.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планет-гигантов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 Нептун заметно превосходят Землю по массе и диаметру, поэтому их гравитация сильнее влияет на окружающее пространство и движение малых тел.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их составе преобладают водород, гелий и льды — вода, аммиак, метан и другие соединения. Из-за этого средняя плотность гигантов ниже, чем у каменных планет.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 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четырёх планет есть системы колец и множество спутников. Эти системы отражают сложную историю захвата, столкновений и накопления вещества вокруг массивных миров.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магнитные поля гигантов формируют обширные магнитосферы и влияют на заряженные частицы. Это делает их важными объектами для изучения космической погоды и взаимодействия с Солнцем.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огромная масса помогает перераспределять вещество в Солнечной системе: гиганты воздействуют на орбиты комет, астероидов и более мелких тел, особенно во внешних областях.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планет-гигантов по размеру, массе и плотности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Сатурн при огромном размере имеет наименьшую плотность, а Уран и Нептун близки по масштабам, но различаются по внутреннему устройству.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параметров показывает, что сходство гигантов внешнее: по составу и эволюции это не одинаковые миры.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 (Earth, Jupiter, Saturn, Uranus, Neptune); значения приведены в относительных единицах и г/см³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 — крупнейшая планета Солнечной системы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лидер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 — самая большая и самая массивная планета Солнечной системы. Его гравитация настолько велика, что он заметно влияет на траектории множества малых тел и комет.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планеты состоит главным образом из водорода и гелия. В верхних облаках присутствуют аммиак, сероводород и другие соединения, формирующие характерные полосы и тучи.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Красное пятно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гигантский вихрь наблюдают уже более трёх столетий. Он показывает, насколько устойчивыми могут быть атмосферные процессы на планете с мощной внутренней энергией.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семья спутников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Юпитера известно более девяноста спутников. Среди них особенно выделяются Ио, Европа, Ганимед и Каллисто — миры, важные для понимания разнообразия спутниковых систем.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помогает изучать формирование гигантских планет и раннюю историю Солнечной системы, поскольку его состав и движение отражают условия в древнем протопланетном диске.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Сатурн: планета с самой заметной системой колец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из льда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состоят главным образом из частиц водяного льда и пыли. Они настолько протяжённые и яркие, что сделали планету одним из самых узнаваемых объектов неба.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Сатурна меньше плотности воды. Это не означает, что он «плавал» бы в океане, но подчёркивает преобладание лёгких газов и льдов в его составе.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спутник Сатурна, Титан, выделяется плотной атмосферой, где доминирует азот. Это один из немногих спутников в Солнечной системе с по-настоящему сложной атмосферной средой.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 выбрасывает струи водяного пара и льда из области южного полюса. Такие выбросы свидетельствуют о внутренней активности и делают спутник особенно интересным для исследований.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ледяной гигант с осью вращения, почти лежащей в плоскости орбиты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 Урана наклонена почти на 98 градусов, поэтому планета как будто катится по орбите. Это один из самых необычных фактов о планетах Солнечной системы.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наклона смена времён года на Уране очень своеобразна и растягивается на десятилетия. Одна часть планеты долго остаётся освещённой, а другая — в темноте.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Ледяное внутреннее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относят к ледяным гигантам, потому что в его недрах преобладают вода, аммиак и метан при высоких давлениях. Эти вещества ведут себя иначе, чем обычный лёд.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Голубовато-зелёный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в верхней атмосфере поглощает часть красного света, поэтому диск Урана выглядит голубовато-зелёным. Этот оттенок делает его легко отличимым от других внешних планет.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2000 км/ч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скорость ветров, зафиксированных в атмосфере Нептуна.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слабом солнечном освещении Нептун остаётся чрезвычайно динамичным: его атмосфера демонстрирует одни из самых быстрых ветров в Солнечной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планеты-гиганты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модель роста планет во внешней части протопланетного диска.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Планеты-карлики: определение Международного астрономического союза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критерия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Планета-карлик обращается вокруг Солнца, имеет почти шарообразную форму и не очистила окрестности своей орбиты от других тел. Именно сочетание этих признаков отличает её от обычной планеты.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2006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было закреплено Международным астрономическим союзом в 2006 году. Оно позволило точнее разграничить крупные планеты и тела, не доминирующие в своей орбитальной зоне.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планетам-карликам относят Плутон, Цереру, Эридy, Хаумеа и Макемаке. Эти объекты различаются по месту расположения, размерам и истории изучения, но объединены общими критериями.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Планеты-карлики сохранили древний материал Солнечной системы. Их изучение помогает понять, как распределялись лёд, камень и другие вещества на ранних этапах формирования системы.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планеты-карлики и их основные характеристики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наиболее известные планеты-карлики, каков их примерный размер и чем они выделяются среди других малых тел Солнечной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объекты меньше Луны и не доминируют в своей орбитальной зоне, но отражают важные этапы ранней истории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союз; данные по объектам Солнечной 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Плутон: от девятой планеты к планете-карлику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 — открытие Плутона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был обнаружен как далёкий и очень тусклый объект за орбитой Нептуна. После открытия его включили в список планет, хотя его природа долго оставалась неясной.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 — новое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закрепил критерии планеты и выделил отдельную категорию планет-карликов. Плутон не смог соответствовать требованию очищения орбиты.
</a:t>
            </a:r>
            <a:endParaRPr lang="en-US" sz="1443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данные New Horizons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New Horizons показал сложную поверхность Плутона, тонкую атмосферу и необычное взаимодействие с Хароном. Эти наблюдения подтвердили, что карликовые планеты могут быть геологически активными.
</a:t>
            </a:r>
            <a:endParaRPr lang="en-US" sz="14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следы на тёмной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Dawn заметны яркие участки, связанные с солевыми отложениями. Они указывают, что в недрах Цереры когда-то перемещалась вода, а поверхность менялась не только из-за ударов, но и под влиянием внутренних процессов.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под каменной корой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находится между Марсом и Юпитером, где условия не позволяют ей стать большой планетой. Однако следы водяного льда показывают, что даже в главном поясе астероидов могут сохраняться вещества, важные для истории воды в Солнечной системе.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форма небесного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Цереры около 940 км делает её больше обычного астероида, но меньше полноценной планеты. Именно поэтому она особенно интересна: это редкий пример тела, которое помогает понять границу между крупными астероидами и карликовыми планетами.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Церера: три взгляда на мир в главном поясе астероидов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 планеты-карлики: сравнение основных параметров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насколько велики различия между внешними гигантами: даже близкие по размеру Уран и Нептун заметно отличаются по массе и плотности.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параметров показывает, что внешние планеты не одинаковы по строению: Сатурн особенно лёгкий, а Нептун и Уран ближе по размеру, но не по внутреннему составу.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справочные значения по NASA Planetary Fact Sheet; актуально на 2024 год
</a:t>
            </a:r>
            <a:endParaRPr lang="en-US" sz="10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Плутон и Церера не относятся к обычным планетам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ещё не всё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Плутон, и Церера достаточно массивны, чтобы стать почти шарообразными. Но для статуса планеты одной формы недостаточно: решающим остаётся влияние объекта на свою орбитальную область.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среди ледяных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движется в поясе Койпера, где рядом с ним находятся многие тысячи ледяных тел. Он не стал главным гравитационным «хозяином» этой области, поэтому был переведён в категорию планет-карликов.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среди астероидов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расположена в главном поясе астероидов и разделяет пространство с множеством сравнимых объектов. Она крупнее большинства соседей, но не очистила орбиту и потому не считается обычной планетой.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доминирования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классификация отделяет тела, которые доминируют в своей зоне, от шарообразных, но «не главных» объектов. Именно этот принцип объясняет, почему Плутон и Церера оказались в отдельной группе.
</a:t>
            </a:r>
            <a:endParaRPr lang="en-US" sz="8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 облако Оорта: ключевые области ледяных тел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области Солнечной системы богаты замёрзшими соединениями воды, метана и аммиака. Это помогает сохранять вещество, почти не изменившееся со времени формирования системы.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орбитой Нептуна находится пояс Койпера — область, где сосредоточены Плутон, Хаумеа и Макемаке. Он является важным источником короткопериодических комет.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дальше располагается гипотетическое облако Оорта — гигантский резервуар комет. Оттуда приходят долгопериодические кометы, попадающие во внутреннюю часть Солнечной системы.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областей позволяет восстанавливать раннее распределение вещества, а также понимать, как из холодных окраин Солнечной системы формировались малые тела и планеты-карлики.
</a:t>
            </a:r>
            <a:endParaRPr lang="en-US" sz="12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 гигант, карлик и обычную планету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 определении Международного астрономического союза и последовательной проверке свойств небесного тела.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изучения планет-гигантов и планет-карликов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раннего диска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хранят информацию о том, как вещество собиралось в холодном газо-ледяном диске. Их состав и строение помогают оценивать условия, в которых росли крупнейшие тела Солнечной системы.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древнем веществе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Планеты-карлики часто содержат материал, слабо изменённый за 4,6 млрд лет. Поэтому они важны как «капсулы времени», сохраняющие исходные льды, породы и следы древних столкновений.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гигантов и карликов позволяет реконструировать перемещение крупных планет и перераспределение вещества в системе. Это особенно важно для понимания устройства пояса Койпера и внешних областей.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обеих групп показывает, что размеры, химический состав и орбиты тесно связаны. Так астрономы проверяют модели формирования Солнечной системы и уточняют общую картину её эволюции.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миссии, которые изменили представления об этих телах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 — Voyager 2 у Урана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Voyager 2 стал первым аппаратом, который получил близкие данные об Уране. Наблюдения показали необычный наклон оси, слабую атмосферную динамику и особенности системы колец.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 — Voyager 2 у Нептуна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пролёта мимо Нептуна аппарат зафиксировал активную атмосферу, мощные ветры и сведения о Тритоне. Эти данные резко расширили представления о самом далёком гиганте.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2004–2017 — Cassini у Сатурна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Cassini много лет изучал Сатурн, его кольца и спутники. Особенно важными стали наблюдения Титана и Энцелада, где были обнаружены сложная атмосфера и выбросы льда и пара.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и далее — New Horizons и Dawn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Horizons передал данные о Плутоне и его спутниках, а Dawn исследовал Цереру. Эти миссии показали, что карликовые планеты могут иметь сложную геологию и следы льда.
</a:t>
            </a:r>
            <a:endParaRPr lang="en-US" sz="12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тел — два разных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 планеты-карлики различаются не только размером, но и ролью в Солнечной системе. Их изучение помогает увидеть, как из общего вещества возникли разные миры с собственной историей.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2026-05-29T18:03:24Z</dcterms:created>
  <dcterms:modified xsi:type="dcterms:W3CDTF">2026-05-29T18:03:24Z</dcterms:modified>
</cp:coreProperties>
</file>