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Матушки Гусыни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стихи, которые звучат, играют и легко запоминаются.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рифмы пришли к детям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стихи родились в Англии и долго жили в устной речи: их пели, повторяли и рассказывали детям. Позже они появились в печатных книжках, но многие авторы так и остались неизвестны.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Матушка Гусыня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Матушка Гусыня — не реальная бабушка, а сказочный образ, под которым собрали короткие детские стихи, песенки и считалки.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имя помогло объединить народные тексты в одну узнаваемую традицию, знакомую многим поколениям читателей и слушателей.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этот образ стал символом доброй сказочницы, которая хранит веселые истории, ритмы и смешные сюжеты для детей.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можно было и читать, и разглядывать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детских изданиях короткий стих соседствовал с крупным шрифтом и простыми картинками. Ребенок не только слушал текст, но и видел героев на странице. Так чтение становилось наглядным и более увлекательным.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как маленькая сцена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1744 года стало одним из заметных ранних сборников, где рифмы уже были частью детской книги. На страницах появлялись понятные образы, а сами стихи легко читались вслух. Это сближало книгу с игрой и рассказом.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потешки к печатной книге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стихи жили только в памяти и в разговоре, их знали по слуху. Когда их начали печатать, они получили новую жизнь: стали доступнее для детей, родителей и учителей, которые могли возвращаться к ним снова и снова.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с детскими рифмами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рифмы легко запоминаются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часто повторяются похожие окончания, поэтому ухо быстро улавливает знакомый звук и ждет продолжения, как в любимой песенке.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помогает читать стих почти на одном дыхании: текст словно шагает, хлопает в ладоши и сам подсказывает следующую строчку.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удерживают внимание. Ребенок не успевает устать, а слова постепенно остаются в памяти почти без усилий.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84779" y="3465336"/>
            <a:ext cx="45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в рифмах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мышки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часто появляются рядом, потому что их легко представить в смешной погоне или в маленьком домашнем приключении. Сюжет сразу становится живым и понятным.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Утки, овцы и другие животные делают стихи особенно наглядными. Они могут бежать, кричать, искать дорогу или просто вести себя очень забавно.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и важные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серьезный король в рифме может попасть в смешную ситуацию. Именно это неожиданное сочетание важности и простого действия вызывает улыбку.
</a:t>
            </a:r>
            <a:endParaRPr lang="en-US" sz="93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и считалки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стихах действуют крошечные человечки, а в других звучат считалки и короткие повторяющиеся фразы. Такие персонажи легко запоминаются и подходят для игры.
</a:t>
            </a:r>
            <a:endParaRPr lang="en-US" sz="865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необычные картины в стихах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пирог становится огромным событием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рифмах даже обычный пирог может выглядеть как главное чудо на свете. Он может быть слишком большим, смешно украшенным или связанным с неожиданным происшествием. Такая деталь сразу превращает короткий стих в яркую картинку.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лица у самых нелепых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стихах животные бегут, падают или спорят так, словно решают очень важное дело. Именно это и смешит читателя: маленькое событие подается как большое приключение. Воображение сразу дорисовывает сцену и делает ее еще забавнее.
</a:t>
            </a:r>
            <a:endParaRPr lang="en-US" sz="8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короткий стих превращается в запоминающуюся мини-сценку.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06387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4867" y="3648244"/>
            <a:ext cx="7875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в играх и движении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произносили рифмы вместе, как маленький хор. Так строки звучали громче и веселее, а каждый участник чувствовал общий ритм и настроение.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шаги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легко превращалась в движение: хлопок, шаг, поворот, еще один хлопок. Простые действия помогали запомнить текст и делали игру особенно живой.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игра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удобно разыграть по ролям, потому что в нем есть герой, действие и смешной конец. Поэтому рифмы хорошо подходят для сценок и детских круговых игр.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стихи на уроке чтения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помогают замечать похожие звуки в словах и слышать, как окончания строк повторяются. Это полезно для развития слуха и внимательного чтения.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читать по одной строке, а потом повторять целиком. Так ребенок увереннее держит ритм и не теряет мысль.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встречаются названия животных, предметов и простые действия, поэтому словарь пополняется легко и без скучного заучивания.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такие стихи — хороший шаг к чтению вслух, потому что они звучат понятно, весело и не пугают длинными предложениями.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Humpty Dumpty: яичко на высокой стене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Humpty Dumpty сразу запоминается как круглый герой, который сидит очень высоко и потом падает. В коротком сюжете есть и напряжение, и смешная нелепость. Поэтому дети легко представляют эту сценку и повторяют строчки почти нараспев.
</a:t>
            </a:r>
            <a:endParaRPr lang="en-US" sz="102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Jack and Jill: прогулка за водой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рифме Jack and Jill два героя отправляются на холм за водой, но простая задача оборачивается неудачей. Сюжет небольшой, зато очень живой. В нем есть движение, падение и ритм, который хочется произносить вместе.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Baa, Baa, Black Sheep и Hickory Dickory Dock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рифмы любят за звучание и повтор. В одной слышится овечка и ее шерсть, в другой — мышка, часы и бег времени. Оба текста создают яркие картинки, которые легко представить и быстро узнать по первым словам.
</a:t>
            </a:r>
            <a:endParaRPr lang="en-US" sz="107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рифмы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рифмы кажутся загадочными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рифмы родились очень давно, поэтому в них сохранились старые слова и выражения. Современному читателю они могут быть непонятны, как фрагменты чужой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встречаются старинные игры, привычки и бытовые детали. Без знания прошлого не сразу ясно, почему герой действует именно так и что означают отдельные строки.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эта древность делает рифмы интересными. Они читаются как маленькие загадки, где нужно не только слышать ритм, но и разгадывать следы прошлой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иллюстрация сразу показывает героя и место действия, поэтому ребенку легче понять, о чем идет речь, даже если текст пока кажется сложным.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лица, необычные шляпы и крупные жесты делают персонажей заметными. Такие детали помогают удержать внимание и лучше связать образ со строками.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поддерживает смысл стихотворения и подсказывает настроение: это шутка, игра или маленькое приключение. Чтение становится похожим на рассматривание истории.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рисунок, стих запоминается быстрее. Ребенок вспоминает не только слова, но и саму сцену, которая будто оживает на странице.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в книгах помогают читать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рифмы путешествуют по разным странам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устная песенка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звучат в разговорах, играх и семейном чтении. Их передают на слух, поэтому текст легко меняется от одного рассказчика к другому.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перевод и пересказ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странах стихи переводят или пересказывают заново. Имена героев и отдельные слова могут меняться, но ритм и веселый характер сохраняются.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новая жизнь в книгах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печатают в сборниках, читают в школах и дома. Так они становятся знакомыми детям в разных странах и продолжают жить в новых изданиях.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рифмы от песни к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устная детская песенка превращается в печатный текст, а затем продолжает жить в чтении, переводах и новых изданиях.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на сцене и в мультфильмах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рифмы удобно разыгрывать на сцене: герой быстро появляется, делает понятное действие и попадает в смешную ситуацию. Поэтому такие тексты легко превращаются в мини-спектакль для детей.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передачах рифмы работают так же хорошо. Яркие персонажи, четкий ритм и забавный конец помогают зрителю сразу узнать историю и повторять ее с удовольствием.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рифмы помогают памяти и настроению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короткие строки тренируют слух. Ребенок быстрее замечает, как слова похожи друг на друга, и легче удерживает их в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образы вызывают улыбку и делают чтение приятным. Даже странные или старинные слова уже не пугают, потому что рядом есть игра и смешная картинка.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 можно произнести вслух почти как песенку, он запоминается без усилия. Поэтому рифмы помогают учиться спокойно, живо и с хорошим настроением.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рифмы живут и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для чтения
</a:t>
            </a:r>
            <a:endParaRPr lang="en-US" sz="95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легко произносить вслух, потому что они короткие, звучные и ритмичные. Это делает их удобными для первых упражнений в чтении.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запоминают строки и любят пересказывать их по памяти. Повтор помогает уверенно говорить и не теряться перед длинным текстом.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и повторять
</a:t>
            </a:r>
            <a:endParaRPr lang="en-US" sz="964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не исчезает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простые сюжеты и музыка речи по-прежнему нравятся детям. Поэтому старые рифмы продолжают звучать в книгах, играх и семейном чтении.
</a:t>
            </a:r>
            <a:endParaRPr lang="en-US" sz="1021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их успеха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— в рифмах есть простые слова. Ребенок понимает их почти сразу, а значит, не отвлекается на сложные объяснения и может следить за сюжетом.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в стихах часто есть смешная неожиданность. Падение, бег, странный герой или нелепая ситуация делают историю живой и веселой.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звучание очень красивое и ровное. Ритм помогает читать почти как песню, а повтор делает строки особенно удобными для запоминания.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Четвертое — короткий текст превращается в маленький спектакль. Его легко представить, прочитать вслух и захотеть услышать еще 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Матушки Гусыни: маленькие стихи с большой жизнью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Матушки Гусыни живут долго, потому что соединяют игру, ритм и юмор. Они помогают детям читать, слушать и запоминать слова, а еще дарят радость от каждого веселого повторения.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2026-05-24T02:45:50Z</dcterms:created>
  <dcterms:modified xsi:type="dcterms:W3CDTF">2026-05-24T02:45:50Z</dcterms:modified>
</cp:coreProperties>
</file>