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углов при пересечении параллельных прямых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секущей параллельные прямые дают 8 углов: равенство соответственных, накрест лежащих и сумма внутренних 180°.
</a:t>
            </a:r>
            <a:endParaRPr lang="en-US" sz="4359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 определения параллельных, секущей, смежных и вертикальных углов, изученные ранее. Она связана с идеей параллельных прямых и помогает решать задачи на вычисления и доказательства в планиметрии.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геометрии 9 класса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 и какие углы она образует
</a:t>
            </a:r>
            <a:endParaRPr lang="en-US" sz="2889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— это прямая, которая проходит через две другие прямые в разных точках. В этих точках появляется по несколько углов, связанных общими линиями и положением лучей.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параллельны, а секущая пересекает их, то в сумме получается восемь углов. Они занимают разные «места» относительно каждой прямой и секущей.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 при параллельных прямых
</a:t>
            </a:r>
            <a:endParaRPr lang="en-US" sz="122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удобно делить на внутренние и внешние: внутренние находятся между параллельными прямыми, а внешние — снаружи. Такое деление сразу сужает круг нужных пар при решении задач.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углы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разметка — по расположению относительно секущей: по одну сторону или по разные стороны. Именно это определяет, какие углы сравнивать и какие свойства применять.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одну или по разные стороны секущей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две параллельные прямые пересекаются секущей, которая наклонена к ним. Углы нумеруют вокруг обеих точек пересечения, чтобы было видно все восемь положений и не путать пары.
</a:t>
            </a:r>
            <a:endParaRPr lang="en-US" sz="1555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пересечения параллельных прямых секущей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чертёж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 схеме отмечают три типичные связи: соответственные углы, накрест лежащие и односторонние внутренние. Для односторонних внутренних дополнительно отмечают, что их сумма равна 180°, как главный рабочий приём.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пары углов выделяют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7767"/>
            <a:ext cx="4151400" cy="19719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параллельных прямых главные рабочие признаки — равенство и дополнительность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чаще всего используют два инструмента: искать равные углы и применять уравнение на сумму 180°.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 их свойства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планиметрии (свойства углов при параллельных прямых и секущей).
</a:t>
            </a:r>
            <a:endParaRPr lang="en-US" sz="11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чертеже одновременно работают несколько «пар», но для вычислений важнее равенство соответственных/накрест лежащих и уравнение для односторонних внутренних.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задач сводится к выбору правильной связи: либо равенство, либо сумма 180°.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темы в школьной планиметрии (распределение типов связей на схеме).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соотносятся основные пары углов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нужной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подход помогает выбрать правило: равенство или сумма 180°.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стоят в одинаковых местах: один над/под прямой и слева/справа от секущей так же, как второй. При параллельных прямых они равны.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положению относительно каждой точки пересечения легко найти второй угол той же «карточки» на другом пересечении.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соответственных углов при пересечении параллельных прямых секущей (школьная планиметрия).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располагаются между параллельными прямыми и находятся по разные стороны секущей. Поэтому, глядя на чертёж, их легко отличить по «перекрестному» положению относительно линии.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параллельных прямых такие углы равны. Это значит, что если один из них известен, второй можно находить без дополнительных уравнений — просто по свойству.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доказательствах равенство накрест лежащих углов используют как признак параллельности: если при секущей две прямые дают равные накрест лежащие углы, значит, прямые параллельны.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параллельными прямыми и при этом по одну сторону секущей. Сначала отбирают именно такую пару на чертеже.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найти пару внутри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такой пары выполняется правило: сумма односторонних внутренних углов равна 180°. Это позволяет записать уравнение и связать неизвестный угол с известным.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составить уравнение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угол часто находят как разность 180° и второго угла. После вычислений полезно мысленно «сверить» результат с тем, как углы расположены на рисунке.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вычислить и проверить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удобнее всего, когда можно сразу определить вид углов и применить одно короткое правило: либо равенство, либо дополнительность до 180°. Это экономит время на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основные вычисления опираются на две связи — равенство и сумма 180°. Отдельные задания на параллельность встречаются реже, но требуют аккуратного выбора признака.
</a:t>
            </a:r>
            <a:endParaRPr lang="en-US" sz="1392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структуре типовых задач по теме (учебная практика, без указания одного конкретного статистического источника).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чаще всего используются в задачах
</a:t>
            </a:r>
            <a:endParaRPr lang="en-US" sz="25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чертежом
</a:t>
            </a:r>
            <a:endParaRPr lang="en-US" sz="2868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перепутать накрест лежащие и односторонние внутренние углы, особенно когда на рисунке нет букв или номеров. Важно проверять, что углы реально лежат между прямыми и учитывают сторону секущей.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ошибка — считать углы равными «на глаз», потому что они похожи внешне. Нужно сверять их положение относительно обеих параллельных прямых и секущей, и опираться на доказанное свойство, а не на форму чертежа.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438" y="1068000"/>
            <a:ext cx="295642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положения углов по отношению к параллельным прямым и секущей важнее, чем сходство рисунка. Сначала найдите, где углы: внутри или снаружи, и по какую сторону секущей они лежат.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уверенно различает «между/снаружи» и «по одну/по разные стороны», выбор правила становится почти автоматическим: остаётся применить равенство или дополнительность 180°.
</a:t>
            </a:r>
            <a:endParaRPr lang="en-US" sz="1216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пары углов по их положению
</a:t>
            </a:r>
            <a:endParaRPr lang="en-US" sz="252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признаков углов для параллельных прямых (школьный курс планиметрии).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равны накрест лежащие углы, лежащие между прямыми по разные стороны секущей, то прямые тоже параллельны. Здесь решает именно расположение пары относительно секущей, а не только величины углов.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пересечении двух прямых секущей соответственные углы равны, то прямые параллельны. Это значит: секущая «встречает» одинаковый наклон в одинаковых местах, что исключает пересечение.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односторонние внутренние углы в сумме дают 180°, то прямые параллельны. В этом случае секущая фактически образует развернутый угол, и нарушить параллельность уже нельзя.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 углы при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охватывает работу с чертежом: от чтения условия до проверки ответа по типу углов.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один угол, остальные связанные углы находятся через равенство или через дополнительность до 180°. Главное — правильно определить тип пары.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примерам видно, что вычисления быстро сводятся к одной из двух операций: либо «столько же», либо «180° минус известный угол». Это уменьшает вероятность ошибок.
</a:t>
            </a:r>
            <a:endParaRPr lang="en-US" sz="1559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 правилам равенства и сумме 180° (учебные примеры, без привлечения внешней статистики).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углов по известному значению
</a:t>
            </a:r>
            <a:endParaRPr lang="en-US" sz="24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помогают, когда при каком-то пересечении образуются две пересекающиеся прямые. Тогда равенство вертикальных углов может упростить дальнейший поиск по параллельным линиям.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разделами геометрии
</a:t>
            </a:r>
            <a:endParaRPr lang="en-US" sz="2546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(180°) связывает разные пары углов в единую картину: односторонние внутренние углы как раз образуют развернутый угол. Поэтому правило дополняет другие уже известные факты.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этих тем формирует логическую систему: точные обозначения, аккуратный выбор пар и последовательное применение правил. Тогда доказательство параллельности строится без догадок и «лишних»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 их свойство «сумма 180°» особенно полезны, когда нужно перейти от одного угла к соседнему. Часто это первый шаг перед тем, как применить признаки для параллельных прямых.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Разлиновка тетради и «встречные» линии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заметны в тетрадной разлиновке. Когда взглядом проводишь «поперечную» линию через клетки, она становится секущей, и свойства углов работают почти так же, как на рисунке в учебнике. Это помогает понимать, почему некоторые углы совпадают.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 и разветвления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 полосы часто идут параллельно друг другу, а разметка или пересекающие стрелки выступают секущими. Углы при таких пересечениях важны для геометрической согласованности рисунка: элементы смотрятся ровно и одинаково под одними и теми же условиями.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решётки и архитектурные элементы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оконных рамах, решётках и фасадных конструкциях линии нередко расположены параллельно, а перегородки пересекают их под углом. Рассматривая секущую линию, можно мысленно найти пары углов и объяснить, как дизайнеры добиваются «правильного» расположения элементов.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окружающих объектах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85143"/>
            <a:ext cx="4151400" cy="22771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три блока: (1) равные пары углов, (2) углы, которые в сумме дают 180°, (3) признаки параллельности. Сначала определите положение углов, затем выберите правило и найдите неизвестное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сводит решение к одному выбору: сначала распознать тип пары по положению, потом применить единственное подходящее правило. Это снижает число типичных ошибок при поиске уравнения.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теме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углов при пересечении параллельных прямых секущей (школьный курс).
</a:t>
            </a:r>
            <a:endParaRPr lang="en-US" sz="11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свойства углов при секущей
</a:t>
            </a:r>
            <a:pPr algn="ctr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параллельных прямых секущей возникают три главных свойства: соответственные углы равны, накрест лежащие равны, односторонние внутренние в сумме дают 180°. Эти отношения помогают вычислять, доказывать и проверять чертёж.
</a:t>
            </a:r>
            <a:endParaRPr lang="en-US" sz="4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2026-05-12T03:35:45Z</dcterms:created>
  <dcterms:modified xsi:type="dcterms:W3CDTF">2026-05-12T03:35:45Z</dcterms:modified>
</cp:coreProperties>
</file>