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острого угла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отношения, которые помогают находить стороны треугольника.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отношения помогают решать задачи, где известны угол и одна сторона: находить высоту, расстояние, наклон и недоступные размеры.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как основа тригонометрии
</a:t>
            </a:r>
            <a:endParaRPr lang="en-US" sz="1862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называются катетами. Их длины сравнивают между собой или с гипотенузой, когда записывают тригонометрические отношения для выбранного острого угла.
</a:t>
            </a:r>
            <a:endParaRPr lang="en-US" sz="1072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прямого угла называется гипотенузой. Она самая длинная в треугольнике и участвует в формулах синуса и косинуса как одна из основных сторон.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всегда равен 90°, а два других угла остаются острыми. Именно они используются при нахождении синуса, косинуса и тангенса.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84" y="1384985"/>
            <a:ext cx="316078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3489" y="1384985"/>
            <a:ext cx="263398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острый угол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отметить, относительно какого острого угла ведётся рассмотрение. От этого зависит, какая сторона будет считаться противолежащей, а какая — прилежащей.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Противолежащий катет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который находится напротив выбранного угла, называют противолежащим. Для другого острого угла в том же треугольнике он может стать уже прилежащим.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Прилежащий катет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который образует выбранный угол вместе с гипотенузой, называется прилежащим. Такое название всегда связано только с конкретным острым углом.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используют гипотенузу, а тангенс сравнивает только катеты. Поэтому выбор формулы зависит от того, какие стороны известны.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отношений в прямоугольном треугольнике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быстро понять, какие стороны нужны для каждой функции.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в одной таблице
</a:t>
            </a:r>
            <a:endParaRPr lang="en-US" sz="251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синуса, косинуса и тангенса острого угла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стороны используются в формулах
</a:t>
            </a:r>
            <a:endParaRPr lang="en-US" sz="247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запомнить, какие стороны входят в каждую запись и где появляется гипотенуза.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синуса и косинуса общий элемент — гипотенуза. Тангенс выделяется тем, что сравнивает только два катета.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 равен отношению противолежащего катета к гипотенузе. В формуле важно сначала определить угол, а затем правильно назвать нужные стороны.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 острых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острых углов синус всегда больше 0 и меньше 1. Чем больше выбранный угол, тем больше становится значение синуса.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выделить сам угол, противолежащий катет и гипотенузу. Так сразу понятно, какие элементы участвуют в записи sin α.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особенно удобен, если известны угол и гипотенуза или если нужно найти высоту треугольника по наклонной стороне.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острого угла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острого угла — это отношение прилежащего катета к гипотенузе. Он показывает, насколько длинна сторона, прилегающая к выбранному углу.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30" y="1453375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острых углов косинус тоже лежит между 0 и 1. При увеличении угла его значение уменьшается, в отличие от синуса.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51" y="3317256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выделяют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показывают прилежащий катет, противолежащий катет и гипотенузу. Это помогает не спутать косинус с синусом при чтении условия задачи.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45" y="3321960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удобно использовать, когда нужно найти горизонтальную часть, длину основания или сторону, расположенную рядом с выбранным острым углом.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острого угла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тангенса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острого угла равен отношению противолежащего катета к прилежащему. В этой записи гипотенуза не участвует вовсе.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синуса и косинуса, тангенс не ограничен числами от 0 до 1. Его значение может быть и больше единицы.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удобен, когда известны оба катета или когда нужно сравнить подъём и основание, например при решении задач на наклон.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по условию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нужное отношение и записать уравнение без ошибок.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свойств подобных прямоугольных треугольников; иллюстративные значения для одного угла.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значения зависят только от угла
</a:t>
            </a:r>
            <a:endParaRPr lang="en-US" sz="258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подобных треугольниках одинаковый угол даёт одинаковые отношения сторон, даже если рисунок увеличен или уменьшен.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не меняется, тригонометрические отношения сохраняются: они связаны с формой треугольника, а не с его размером.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прямоугольный треугольник с заданным острым углом и измеряют его стороны. Для этого угла находят три отношения: sin, cos и tg.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второй треугольник такой же формы, но большего или меньшего размера. Соответствующие стороны становятся пропорциональными, а углы остаются равными.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значения тригонометрических отношений не меняются. Поэтому один и тот же угол имеет те же sin, cos и tg в подобных треугольниках.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 постоянство отношений
</a:t>
            </a:r>
            <a:endParaRPr lang="en-US" sz="204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синуса и косинуса одного угла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дополнения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одного острого угла ведут себя как противоположные показатели: когда угол растёт, синус увеличивается, а косинус уменьшается, сохраняя общий баланс.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острого угла выполняется равенство sin²α + cos²α = 1. Оно связывает обе функции и показывает, что их значения дополняют друг друга до единицы.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значение одной из функций, вторую можно найти по формуле. Это помогает проверять вычисления и лучше понимать связь между двумя сторонами одного треугольника.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связаны с гипотенузой, а тангенс — только с катетами. Это сразу подсказывает, какую формулу выбирать по условию задачи.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отношений в прямоугольном треугольнике; школьный курс геометрии 8 класса.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функций по главным признакам
</a:t>
            </a:r>
            <a:endParaRPr lang="en-US" sz="214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синус, косинус и тангенс, и какие стороны треугольника нужны для каждой формулы.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440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759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катеты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выбирает не тот катет, потому что не отмечает выбранный угол. Нужно сначала определить, какой катет лежит напротив него, а какой находится рядом.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опоры на угол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нельзя выбирать «вообще для треугольника»: всё зависит от конкретного острого угла. Один и тот же рисунок даёт разные обозначения для разных углов.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 преобразованием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иногда забывают умножить или разделить обе части уравнения. Из-за этого ответ получается неверным, даже если формула была выбрана правильно.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треугольника могут быть разными, но отношения остаются одинаковыми. Если не учитывать подобие, легко ошибиться в вычислениях и сделать неправильный вывод.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тригонометрическую задачу
</a:t>
            </a:r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 задач на высоту, расстояние и длину стороны прямоугольного треугольника.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реальных измерениях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помогают найти высоту дерева, здания или столба, если измерить её напрямую неудобно. Достаточно знать угол наблюдения и одну доступную сторону.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этих отношений находят ширину реки, расстояние до недоступной точки и другие размеры, которые сложно измерить линейкой. Особенно полезны они в полевых условиях.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и 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используют, когда нужно определить угол наклона крыши, лестницы или рампы. В черчении и строительстве это помогает точно задать форму и проверить расчёты.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типовых школьных задач по теме; данные иллюстративные, без статистического подсчёта.
</a:t>
            </a:r>
            <a:endParaRPr lang="en-US" sz="95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используются разные функции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задачах ученики ищут либо высоту, либо горизонтальное расстояние, либо угол наклона, поэтому выбор функции зависит от 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встречаются задачи на высоту и расстояние. Тангенс особенно полезен там, где важно сравнить подъём и основание.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формул для запоминания
</a:t>
            </a:r>
            <a:endParaRPr lang="en-US" sz="2466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α = противолежащий катет / гипотенуза. Эта запись нужна, когда в задаче известны угол и гипотенуза или требуется найти высоту треугольника.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α = прилежащий катет / гипотенуза. Формула удобна, если нужно вычислить сторону, лежащую рядом с выбранным углом, при известной гипотенузе.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α = противолежащий катет / прилежащий катет. Здесь гипотенуза не участвует, поэтому формула особенно полезна, когда заданы оба катета.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отношения — один способ понять треугольник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помогают «прочитать» прямоугольный треугольник по одному углу и одной стороне. Эти отношения делают геометрию удобной для вычислений и измерений в 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2026-05-29T03:54:03Z</dcterms:created>
  <dcterms:modified xsi:type="dcterms:W3CDTF">2026-05-29T03:54:03Z</dcterms:modified>
</cp:coreProperties>
</file>