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класс Паукообразные и ключевые темы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объединяет пауков, скорпионов, клещей и сенокосцев с огромным видовым разнообразием.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паукообразных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появились около 420 миллионов лет назад, начав жизнь в воде, затем освоили сушу. Они развили трахейное дыхание и уникальные органы чувств, что позволило им распространиться почти по всему миру.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класса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состоит из головогруди и брюшка, где головогрудь объединяет функции головы и груди, обеспечивая силу и подвижность.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четыре пары ходильных ног, специализированные хелицеры для захвата пищи и педипальпы, служащие дополнительными органами чувств и помощи в питании.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или простые глаза, отсутствие усиков; дыхание идёт через трахеи или лёгочные мешки, что адаптирует организм к жизни на суше.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паукообразных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паукообразных обычно восемь ног, покрытых прочным хитином. Тело компактное, что обеспечивает защиту и подвижность при охоте и передвижении в разных условиях.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особенности тела и конечностей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отличаются крупными клешнями для захвата жертв, а пауки имеют специальные паутинные бородавки, необходимые для выработки паутины и ловли добычи.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Специфические придатки разных групп
</a:t>
            </a:r>
            <a:endParaRPr lang="en-US" sz="13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48 000 видов отличаются разнообразием ловчих сетей и охотничьих стратегий, занимая разнообразные экологические ниши в природе.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— крупнейшая группа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включают множество форм, некоторые паразитируют на животных и растениях, тогда как сенокосцы живут в почве и мусоре, играя важную роль в разложении органики.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и сенокосцы: незаметные обитатели
</a:t>
            </a:r>
            <a:endParaRPr lang="en-US" sz="85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предпочитают сухие и тёплые места, обладают ядовитым жалом и клешнями, что помогает им успешно охотиться и защищаться.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— обитатели жарких регионов
</a:t>
            </a:r>
            <a:endParaRPr lang="en-US" sz="878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паукообразных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паукообразных по группам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 разнообразие и преобладание клещей и пауков в общем составе паукообразных.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приходится на клещей и пауков, отражая их высокой адаптивности и разнообразию экологических ролей.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обзоры по систематике паукообразных,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жизненного цикла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развиваются без полного метаморфоза: молодые особи похожи на взрослых, но меньше по размеру и проходят несколько линек для роста.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откладывают яйца в коконы, некоторые заботятся о потомстве, охраняя яйца и молодь, что повышает шанс выживания.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способы охоты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плетут паутину, чтобы заманивать и удерживать крылатую добычу, используя ферменты для растворения её тканей.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парализуют жертв ядом, что позволяет им контролировать добычу даже больше по размеру.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ведут паразитический или хищнический образ жизни, питаясь кровью или соками растений.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паукообразные применяют активное преследование добычи без использования паутины, охотясь на земле или в воде.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паукообразных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паукообразных есть простые глаза, улавливающие свет и тень, а многочисленные волоски на ногах помогают чувствовать вибрации и движение рядом с ними.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глаза и сенсорные волоски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воспринимают запахи через специализированные структуры на ногах, что помогает ориентироваться в пространстве и находить добычу или партнеров.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и тактильные способности
</a:t>
            </a:r>
            <a:endParaRPr lang="en-US" sz="13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распространение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успешно живут в лесах, степях, пустынях и болотах, адаптируясь к самым разным климатическим условиям.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такие как паук-серебрянка, освоили водную среду, что редкость среди паукообразных.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тесно связано с доступностью пищи, влажностью и температурой, что формирует уникальные сообщества в каждом регионе.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передвижение и маскировка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обладают способностью эффективно перемещаться, что помогает им успешно охотиться и избегать опасностей. Их окраска зачастую служит маскировкой, позволяя сливаться с окружающей средой и оставаться незаметными для врагов.
</a:t>
            </a:r>
            <a:endParaRPr lang="en-US" sz="1292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Ядовитость и защитный покров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железы обеспечивают защиту и помогают парализовать добычу. Плотный хитиновый покров предотвращает потерю влаги, что особенно важно для обитателей сухих регионов, таких как скорпионы, способные выживать в условиях дефицита воды.
</a:t>
            </a:r>
            <a:endParaRPr lang="en-US" sz="1292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выживанию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1207" y="1636550"/>
            <a:ext cx="2797012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пауков, клещей и скорпионов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между тремя основными группами паукообразных по важным характеристикам.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адаптирована к своей нише: клещи — мелкие паразиты или микроскопические хищники, пауки активные охотники с ловчими паутинами, скорпионы — ночные хищники, приспособленные к жарким и сухим условиям.
</a:t>
            </a:r>
            <a:endParaRPr lang="en-US" sz="1031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арахнологии и энтомологии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163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087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0044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паукообразных в экосистемах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численности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регулируют популяции вредных насекомых, предотвращают их чрезмерное размножение и тем самым поддерживают баланс экосистем.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разложении 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Разлагая мёртвые организмы и остатки, паукообразные способствуют формированию плодородного слоя почвы и улучшению её структуры.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и экономическое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применяются в биоконтроле вредителей, а яды используются для разработки новых лекарств и исследований в медицине.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4" y="1294150"/>
            <a:ext cx="1669781" cy="237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9437" y="1294150"/>
            <a:ext cx="1632675" cy="23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210" y="1294150"/>
            <a:ext cx="1669781" cy="23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7712" y="1294150"/>
            <a:ext cx="1632675" cy="237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1700" y="4042101"/>
            <a:ext cx="15921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Ядовитый паук с характерной красной отметиной на брюшке, обитающий в тёплых регионах. Его укус может вызвать серьёзные симптомы у человека, требующие медицинской помощи.
</a:t>
            </a:r>
            <a:endParaRPr lang="en-US" sz="646" dirty="0"/>
          </a:p>
        </p:txBody>
      </p:sp>
      <p:sp>
        <p:nvSpPr>
          <p:cNvPr id="14" name="Text 3"/>
          <p:cNvSpPr txBox="1"/>
          <p:nvPr/>
        </p:nvSpPr>
        <p:spPr>
          <a:xfrm>
            <a:off x="481701" y="3744575"/>
            <a:ext cx="1592100" cy="2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вдова (Latrodectus mactans)
</a:t>
            </a:r>
            <a:endParaRPr lang="en-US" sz="758" dirty="0"/>
          </a:p>
        </p:txBody>
      </p:sp>
      <p:sp>
        <p:nvSpPr>
          <p:cNvPr id="15" name="Text 4"/>
          <p:cNvSpPr txBox="1"/>
          <p:nvPr/>
        </p:nvSpPr>
        <p:spPr>
          <a:xfrm>
            <a:off x="2646750" y="4042101"/>
            <a:ext cx="15921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распространённых пауков в средней полосе России. Известен благодаря крупной круговой паутине, которую строит для ловли насекомых в саду и лесу.
</a:t>
            </a:r>
            <a:endParaRPr lang="en-US" sz="693" dirty="0"/>
          </a:p>
        </p:txBody>
      </p:sp>
      <p:sp>
        <p:nvSpPr>
          <p:cNvPr id="16" name="Text 5"/>
          <p:cNvSpPr txBox="1"/>
          <p:nvPr/>
        </p:nvSpPr>
        <p:spPr>
          <a:xfrm>
            <a:off x="2646751" y="3744575"/>
            <a:ext cx="1592100" cy="2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Паук-крестовик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811651" y="4042101"/>
            <a:ext cx="15921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Житель южных областей России, отличающийся большими клешнями и ядовитым жалом. Активен ночью, предпочитает тёплые и сухие места.
</a:t>
            </a:r>
            <a:endParaRPr lang="en-US" sz="732" dirty="0"/>
          </a:p>
        </p:txBody>
      </p:sp>
      <p:sp>
        <p:nvSpPr>
          <p:cNvPr id="18" name="Text 7"/>
          <p:cNvSpPr txBox="1"/>
          <p:nvPr/>
        </p:nvSpPr>
        <p:spPr>
          <a:xfrm>
            <a:off x="4811651" y="3744575"/>
            <a:ext cx="1592100" cy="2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 обыкновенный
</a:t>
            </a:r>
            <a:endParaRPr lang="en-US" sz="980" dirty="0"/>
          </a:p>
        </p:txBody>
      </p:sp>
      <p:sp>
        <p:nvSpPr>
          <p:cNvPr id="19" name="Text 8"/>
          <p:cNvSpPr txBox="1"/>
          <p:nvPr/>
        </p:nvSpPr>
        <p:spPr>
          <a:xfrm>
            <a:off x="6967875" y="4042101"/>
            <a:ext cx="15921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Микроскопический паразит, вызывающий у человека зуд и кожные заболевания. Вреден для здоровья, требует специального лечения и профилактики.
</a:t>
            </a:r>
            <a:endParaRPr lang="en-US" sz="693" dirty="0"/>
          </a:p>
        </p:txBody>
      </p:sp>
      <p:sp>
        <p:nvSpPr>
          <p:cNvPr id="20" name="Text 9"/>
          <p:cNvSpPr txBox="1"/>
          <p:nvPr/>
        </p:nvSpPr>
        <p:spPr>
          <a:xfrm>
            <a:off x="6967876" y="3744575"/>
            <a:ext cx="1592100" cy="2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Чесоточный клещ
</a:t>
            </a:r>
            <a:endParaRPr lang="en-US" sz="1200" dirty="0"/>
          </a:p>
        </p:txBody>
      </p:sp>
      <p:sp>
        <p:nvSpPr>
          <p:cNvPr id="21" name="Text 1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 класса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 человека и польза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паукообразных выделяют яд, который может вызывать аллергические реакции или быть опасным при укусе, особенно клещи, переносящие вирусы и инфекции.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большинство паукообразных не представляют угрозы для человека и помогают контролировать численность вредных насекомых, играя важную роль в сельском хозяйстве.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паукообразные способствуют сохранению здоровья экосистем и защищают урожай, снижая необходимость применения химических пестицидов.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строят различные типы ловчих сетей, которые служат для захвата и удерживания добычи. Эти сети обладают высокой прочностью и позволяют эффективно охотиться.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Ловчие сети пауков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 используется для создания защитных коконов, в которых самки прячут яйца и потомство. Это сохраняет их от врагов и неблагоприятных условий.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Коконы для защиты яиц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пауки-литунцы используют паутину для перемещения на большие расстояния с помощью воздушных потоков, что помогает им колонизировать новые места.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 паутине
</a:t>
            </a:r>
            <a:endParaRPr lang="en-US" sz="1389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Паутина: многообразие функций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и самообороны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маскировка позволяет паукообразным сливаться с окружением, уменьшая риск быть замеченными хищниками или жертвами.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яда служит как для защиты от атакующих, так и для охоты; некоторые виды предупреждают врагов яркой окраской о своей ядовитости.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Аутотомия — способность сбрасывать конечности при угрозе, помогает избежать захвата и даёт возможность скрыться от опасности.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укрытие в норах или других убежищах обеспечивает безопасное место для отдыха и защиты от хищников и неблагоприятных условий.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обладают замедленным обменом веществ и толстым хитиновым покровом, что позволяет им выживать в условиях дефицита воды и высоких температур.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скорпионов в пустыне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клещи способны впадать в состояние анабиоза при отсутствии пищи и влаги, переживая длительные периоды неблагоприятных условий.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Анабиоз клещей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пауки выделяют в паутину вещества с антисептическими свойствами, что защищает потомство от инфекций и способствует их выживанию.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Антисептическая паутина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экстремальным условиям
</a:t>
            </a:r>
            <a:endParaRPr lang="en-US" sz="31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и охрана редких видов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МСОП около 900 видов паукообразных находятся под угрозой из-за потери местообитаний и климатических изменений.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пестицидов негативно влияет на популяции, особенно редкие и эндемичные виды паукообразных.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виды, такие как каракурт и листоносный скорпион, требуют специальных мер защиты для сохранения биоразнообразия.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паукообразных в природе и для человека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важны для поддержания баланса в экосистемах и способствуют развитию биологических наук. Их охрана необходима для устойчивости природы и человеческого благополучия.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2026-05-08T21:12:14Z</dcterms:created>
  <dcterms:modified xsi:type="dcterms:W3CDTF">2026-05-08T21:12:14Z</dcterms:modified>
</cp:coreProperties>
</file>