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И.-В. Гёте: жизнь, творчество и место в мировой литературе
</a:t>
            </a:r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мыслитель и ученый, определивший лицо немецкой литературы.
</a:t>
            </a:r>
            <a:endParaRPr lang="en-US" sz="2039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Гёте жил на рубеже Просвещения, «Бури и натиска» и раннего романтизма. Германия была разделена на княжества, а Французская революция и наполеоновские войны усилили интерес к свободе, личности и науке.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перемен, в которой жил Гёте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3975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1749 — Франкфурт-на-Майне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Гёте родился в обеспеченной семье, где получил хорошую домашнюю подготовку. Он рано познакомился с языками, литературой, историей, рисованием и музыкой.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4115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1765–1770 — Лейпциг и Страсбург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университетах он изучал право, но все больше увлекался литературой. В Страсбурге знакомство с Гердером пробудило интерес к народной поэзии и национальной культуре.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4200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творческие шаги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годы помогли Гёте увидеть разные стороны европейской культуры. Этот опыт стал основой для его ранних стихов и будущих крупных произведений.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образование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основных этапов показывает, как учеба, служба, путешествия и творчество меняли его взгляды.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складывалась жизнь Гёте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чувств и протеста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1770-е годы Гёте стал одним из ярких авторов «Бури и натиска». Это направление ценило сильные эмоции, независимость и протест против несправедливости.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Роман, который заметили в Европе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«Страдания юного Вертера» вышел в 1774 году и сразу принес известность. История героя, переживающего одиночество и неразделенную любовь, сильно подействовала на читателей.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«Буря и натиск» и первый успех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1775 года Гёте жил в Веймаре и служил советником герцога Карла Августа, совмещая литературную работу с ответственными государственными поручениями.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Веймаре Гёте стал ключевой фигурой немецкой классики, а сам город превратился в заметный культурный центр страны.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занимался дорогами, шахтами, финансами и театром, поэтому хорошо видел, как устроена жизнь государства и как культура связана с общественным развитием.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Веймарский период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125" y="1594654"/>
            <a:ext cx="300900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0600" y="1599424"/>
            <a:ext cx="364200" cy="29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125" y="3358642"/>
            <a:ext cx="300900" cy="300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Италию и обновление стиля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702475" y="2122842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Италии Гёте увидел памятники древности, которые поразили его ясностью и красотой. Это укрепило его интерес к гармоничной форме и строгому художественному строю.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161475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Античное искусство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50600" y="2122804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природа и другой ритм жизни помогли ему по-новому взглянуть на мир. В творчестве стало больше спокойствия, прозрачности и внутреннего равновесия.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99550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свет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02475" y="3846054"/>
            <a:ext cx="769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поездки Гёте писал точнее и сдержаннее. Его поздние произведения соединяют красоту, продуманную форму и глубокие размышления о человеке.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1161475" y="3352754"/>
            <a:ext cx="72366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художественный язык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2808" y="1394038"/>
            <a:ext cx="5158384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объединены общими темами: внутренний выбор, свобода личности и поиск смысла.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И.-В. Гёте, общепринятая литературная хронология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показывают, как Гёте работал в разных жанрах и постоянно возвращался к темам свободы, выбора и смысла жизни.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Гёте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«Фаустом» Гёте работал почти шесть десятилетий. Такой долгий путь показывает, насколько важной для него была эта история и как менялись его взгляды вместе с опытом.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части появляются более широкие темы: власть, искусство, труд и развитие общества. Частная история героя превращается в размышление о судьбе человека и мира.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первой части ученый Фауст разочарован в своих знаниях и заключает сделку с Мефистофелем. Это делает произведение напряженным и заставляет задуматься о цене желаний.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особенно подчеркивает мысль: человек растет не через покой, а через движение к знанию, добру и ответственности за свой выбор.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«Фауст» — главный труд жизни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И.-В. Гёте, хронология создания «Фауста» (1770-е, 1808, 1831, 1832)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времени показывает, что замысел развивался вместе с жизненным опытом автора и его мировоззрением.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позже этап, тем ближе Гёте был к завершенной философской форме произведения.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создавался «Фауст»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известных стихотворения особенно ярко показывают, как Гёте соединял личное чувство, музыку слова и образ природы.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произведения И.-В. Гёте: «Лесной царь», «Миньона», «Ночная песнь странника»
</a:t>
            </a:r>
            <a:endParaRPr lang="en-US" sz="82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произведения помогают увидеть главные интонации его поэзии: переживание, одиночество и внутренний разговор человека с миром.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59279"/>
            <a:ext cx="4042500" cy="1772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544" y="1159279"/>
            <a:ext cx="4042500" cy="17725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775" y="3445725"/>
            <a:ext cx="39183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Переписка, которая изменила эпоху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Гёте и Шиллер сблизились в 1794 году, между ними возник редкий творческий союз. Они обсуждали сюжеты, формы и идеалы искусства, а письма стали для них пространством честного разговора о литературе, человеке и внутренней свободе.
</a:t>
            </a:r>
            <a:endParaRPr lang="en-US" sz="994" dirty="0"/>
          </a:p>
        </p:txBody>
      </p:sp>
      <p:sp>
        <p:nvSpPr>
          <p:cNvPr id="6" name="Text 1"/>
          <p:cNvSpPr txBox="1"/>
          <p:nvPr/>
        </p:nvSpPr>
        <p:spPr>
          <a:xfrm>
            <a:off x="4605275" y="3445725"/>
            <a:ext cx="39648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Веймарская классика как общий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дружба помогла сформировать веймарскую классику — направление, где ценились гармония, ясность и духовная зрелость. Вместе они показывали, что сильные чувства можно соединить с разумом, а красоту — с высокой нравственной целью.
</a:t>
            </a:r>
            <a:endParaRPr lang="en-US" sz="975" dirty="0"/>
          </a:p>
        </p:txBody>
      </p:sp>
      <p:sp>
        <p:nvSpPr>
          <p:cNvPr id="7" name="Text 2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Гёте и Шиллер: дружба двух классиков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562" y="1471725"/>
            <a:ext cx="168600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650" y="1473492"/>
            <a:ext cx="185700" cy="1650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70200" y="3301887"/>
            <a:ext cx="168600" cy="16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4087" y="3301887"/>
            <a:ext cx="147525" cy="168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интересы Гёте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Гёте внимательно изучал строение растений и искал общие законы их развития. Его интересовала не только форма, но и то, как живой организм меняется и растёт.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свет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оптике Гёте спорил с Исааком Ньютоном о природе цвета. Он считал, что цвет нужно понимать через наблюдение живого восприятия, а не только через формулу.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954750" y="3686375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 камни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Гёте интересовался геологией и внимательно наблюдал горные породы. Его привлекало, как устроена Земля и как природные процессы связаны между собой.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98125" y="3686375"/>
            <a:ext cx="35292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занимался анатомией и сравнивал строение живых существ. Для него наука помогала лучше понять человека как часть природы, а не как отдельный объект.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анализ произведений И.-В. Гёте на основе школьного литературного корпуса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повторяются в разных жанрах: от лирики до философской драмы, поэтому его книги легко читаются как единая история о человеке.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внутренний рост человека и его отношения с миром. Именно поэтому Гёте остаётся близок читателю разных возрастов.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Гёте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Фауста стал универсальным символом человека, который стремится к знаниям, но вынужден отвечать за свой выбор. Этот сюжет узнают читатели разных стран и эпох.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Гёте помог европейской литературе перейти от одних только сильных чувств к более сложному герою, в котором сочетаются сомнение, мысль, действие и нравственный поиск.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0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широко переводили, изучали и переосмысливали писатели Германии, России, Англии и других стран. Влияние Гёте заметно в романтизме, реализме и поздней философской прозе.
</a:t>
            </a:r>
            <a:endParaRPr lang="en-US" sz="1001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Гёте и мировая литература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7658" y="1808050"/>
            <a:ext cx="3419584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и деятельность И.-В. Гёте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стороны деятельности Гёте дополняли друг друга и усиливали его влияние на культуру.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Гёте не ограничивался одной профессией: его опыт в науке, управлении и искусстве сделал творчество более глубоким и разнообразным.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Гёте как писатель, ученый и государственный деятель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0800" y="1456125"/>
            <a:ext cx="51087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1790-е — зрелость автора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Гёте продолжает писать и редактировать свои произведения, а также активно участвует в культурной жизни Веймара. Его интересы становятся шире: от литературы до науки и философии.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1288950" y="2648400"/>
            <a:ext cx="51087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1816–1831 — работа над поздними текстами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 годы он завершает важные части «Фауста» и создаёт автобиографическое сочинение «Из моей жизни. Поэзия и правда», подводя итоги собственному пути.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1877125" y="3887525"/>
            <a:ext cx="51087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1832 — последний год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Гёте умирает в 1832 году, уже будучи признанным классиком. При жизни его имя стало символом немецкой культуры и высокого литературного авторитета.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годы и признание при жизни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идеи Гёте ведут от личного опыта к пониманию человека и мира.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Гёте важен для современного читателя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Веймаре имя Гёте особенно заметно: здесь сохранён его дом-музей, а памятники и мемориальные места напоминают о писателе как о важной фигуре немецкой культуры.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книги, письма и научные работы продолжают изучать в школах, университетах и музеях. Для многих читателей Гёте остаётся образцом мудрого автора, который видел мир широко и внимательно.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Гёте в Европе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8033" y="655050"/>
            <a:ext cx="3629106" cy="3799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2038875"/>
            <a:ext cx="41499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Гёте: автор, который учит думать и чувствовать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Гёте показал, что человек растёт через труд, сомнение, выбор и стремление к истине. Именно поэтому его книги остаются важными для читателей, которые ищут ответы на вечные вопросы.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2026-05-22T17:55:01Z</dcterms:created>
  <dcterms:modified xsi:type="dcterms:W3CDTF">2026-05-22T17:55:01Z</dcterms:modified>
</cp:coreProperties>
</file>