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оркестр: большой музыкальный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мир оркестра и узнаем, как он звучит вместе.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оркестр стал большим и знаменитым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вырос из придворных и театральных ансамблей Европы. Постепенно он стал больше, а музыка — сложнее. Гайдн, Моцарт и Бетховен помогли сделать его звездой концертного зала.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симфонический оркестр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обычно образуют самую многочисленную группу. Они создают основу звучания и часто ведут мелодию, объединяя все остальные инструменты.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добавляют оркестру разные краски. Они могут звучать легко, мягко, ярко или загадочно и нередко получают выразительные короткие соло.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 придают музыке силу, блеск и торжественность. Их звучание особенно заметно в праздничных, героических и очень громких моментах.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поддерживают ритм и делают музыку живой. Они помогают ставить точные акценты и иногда неожиданно меняют настроение всей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— самые многочисленные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часто начинают важную мелодию и создают лёгкое, подвижное звучание оркестра. У них четыре струны, а играет музыкант с помощью смычка.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скрипка обычно выделяется особенно заметной партией, а вторая помогает сделать общий звук более полным и красивым. Вместе они словно рисуют музыкальный свет.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Альты, виолончели и контрабасы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 звучит ниже скрипки и имеет мягкий, тёплый тембр. Он помогает струнной группе звучать густо и спокойно, без лишней суеты.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умеет петь особенно выразительно. Её звук часто сравнивают с человеческим голосом, потому что он тёплый, певучий и очень душевный.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Контрабас даёт самый низкий и глубокий звук в оркестре. Он словно прочный фундамент, на котором уверенно держится всё струнное звучание.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духовые: мелодии с характером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светло и легко, будто летит над оркестром. Её высокий голос отлично подходит для образов птиц, ветра и весёлого танца.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Кларнет умеет звучать мягко и гибко, а ещё очень по-разному. Он легко меняет характер и может передавать и ласковую мелодию, и озорной сюжет.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Гобой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Гобой звучит ярко и немного пронзительно. Его тембр легко узнать, а короткие соло часто напоминают зов, который сразу привлекает внимание слушателей.
</a:t>
            </a:r>
            <a:endParaRPr lang="en-US" sz="145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 звучит низко, необычно и даже немного шутливо. Его басовый голос часто помогает изображать сказочных персонажей, лесные сцены и смешные музыкальные моменты.
</a:t>
            </a:r>
            <a:endParaRPr lang="en-US" sz="13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звонко и торжественно. Её яркий голос особенно хорошо слышен там, где музыка должна звучать как праздник или смелый призыв.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Валторна звучит мягче и благороднее. Она может напоминать лесной зов или спокойную, красивую песню, которая плывёт над оркестром.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Туба — самый низкий и тяжёлый голос медной группы. Она укрепляет оркестр снизу, как большой и надёжный музыкальный якорь.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Тромбон звучит широко и очень выразительно. Его скользящий звук помогает создавать мощные, драматичные и иногда даже чуть строгие музыкальные картины.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духовые: сила и блеск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оркестровое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композитора до общего звучания оркестра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инструменты: ритм и сюрпризы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держать уверенный пульс и делает музыку собранной. Его звук может быть коротким, резким или очень громким, как важный сигнал.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звучат блестяще и мощно, словно вспышка света. Один их удар способен сразу придать сцене торжественность или добавить настоящий музыкальный сюрприз.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даёт чистый, звонкий и очень узнаваемый звук. Он небольшой, но в оркестре часто заметен именно благодаря своему яркому блеску.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звучат низко и весомо, почти как гром вдалеке. Они особенно помогают в драматических местах, где музыке нужен глубокий и сильный удар.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Взмах, и все готовы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стоит перед оркестром и словно собирает всех музыкантов в одну команду. Он показывает, когда начинать, где ускориться и где играть тише. Один точный взмах — и десятки инструментов понимают друг друга без слов.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которые помогают слышать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концерта дирижёр следит за тем, чтобы струнные, духовые и ударные не спорили друг с другом. Его жесты похожи на маленький танец, только очень важный. Благодаря им оркестр дышит, считает и звучит как единое целое.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— главный помощник оркестра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Ноты, партитура и репетиция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для каждого музыканта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записывает отдельную партию для каждого инструмента. В ней видно, когда играть, как долго держать звук и где сделать паузу. Так каждый музыкант знает свою роль.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у дирижёра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дирижёра лежит партитура, где собраны все партии сразу. Он видит, кто и когда вступает, и помогает оркестру не потеряться в большом музыкальном мире.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Репетиция перед концертом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оркестр отрабатывает отдельные места по группам, потом играет вместе. Музыканты исправляют неточности, подбирают громкость и добиваются чистого, дружного звучания.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оркестр звучит так богато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похож на большую палитру красок: высокие и низкие, мягкие и звонкие тембры соединяются в один яркий звук. Благодаря этому музыка становится живой и объёмной.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умеют подчеркивать настроение по-разному. Одни поют нежно, другие звучат торжественно или тревожно, поэтому композитор может очень точно показать образ или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тембры смешиваются, рождается целая музыкальная картина. Оркестр легко передаёт дождь, марш, праздник, сказку или бурю, словно рассказывает историю без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и правила слушателя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слушают внимательно и тихо, чтобы не отвлекать музыкантов. Телефоны лучше убрать, а аплодисменты оставить на конец части или всего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оркестр сидит полукругом: так музыканты лучше слышат друг друга и видят дирижёра. Это помогает им играть вместе точно, как одна большая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произведения для оркестра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Бетховена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оркестр звучит мощно и выразительно, а разные инструменты словно спорят, отвечают друг другу и вместе строят большую музыкальную историю.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и волк»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Прокофьева инструменты изображают героев сказки. Ребёнок легко запоминает, как у каждого персонажа появляется свой музыкальный голос.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Вальсы Штрауса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помогает услышать лёгкое кружение и танец. Оркестр звучит красиво и плавно, будто приглашает всех на праздничный бал.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«Карнавал животных»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Камиль Сен-Санс придумал музыку, в которой можно узнать зверей и птиц. Оркестр здесь превращается в весёлый зоопарк, полный звуковых сюрпризов.
</a:t>
            </a:r>
            <a:endParaRPr lang="en-US" sz="14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выбирает инструменты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решает, какие инструменты будут звучать тихо, а какие громко. Так музыка становится понятной и выразительной, как хорошо нарисованная картинка.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выбор называется оркестровкой. Она помогает соединить инструменты так, чтобы они не мешали друг другу, а вместе создавали красивое и точное звучание.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сначала думает, какой образ он хочет показать. Для птичьего полёта подходит флейта, для леса — валторна, а для тёплой песни — виолончель.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Оркестры в разных странах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Симфонические оркестры есть во многих странах, и в каждом из них живут местные музыкальные традиции. Но основа состава часто остаётся похожей.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Струнные, деревянные и медные духовые, а также ударные инструменты понятны музыкантам в любой стране. Ноты и ритм помогают им говорить на одном музыкальном языке.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оркестры из разных уголков мира могут исполнять одни и те же произведения. Меняется стиль исполнения, но дружная игра и красота звучания остаются общими.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любит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кажется маленькой и хрупкой, но она очень чувствительна к жаре, холоду и ударам. Её хранят в футляре, аккуратно протирают и бережно держат в руках. Тогда она долго поёт чисто и красиво, как настоящая музыкальная принцесса.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тоже нуждаются в уходе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кларнет или труба после игры должны быть чистыми и сухими. За ними следят особенно внимательно, чтобы внутри не скапливалась влага. Аккуратный уход помогает инструменту звучать ровно, звонко и не капризничать на репетиции.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заботятся о музыкальных инструментах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игра в оркестре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учится внимательно слушать других, чтобы не опоздать со своим вступлением и не перебить общий звук. Это похоже на разговор, где важно слышать собеседника.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оркестре тренирует чувство ритма. Нужно считать такт, запоминать длинные и короткие звуки и вовремя начинать играть, даже если вокруг очень много музыки.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развивает терпение и собранность. Иногда приходится долго повторять одно и то же место, пока оно не зазвучит чисто, точно и без лишней спешки.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оркестр учит быть частью команды. Здесь важно не тянуть одеяло на себя, а поддерживать общий звук и помогать музыке звучать дружно и красиво.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оркестр превращает музыку в историю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замысел: путешествие, праздник, волшебство или буря. Композитор решает, какими звуками лучше рассказать эту историю без слов.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получают роли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каждый инструмент получает свою задачу. Одни изображают героев, другие создают фон, а третьи добавляют движение, блеск или таинственность.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оживает в зале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звучит вместе, слушатель легко представляет картину и чувства. Оркестр превращает ноты в настоящее приключение, которое можно услышать и вообразить.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— большая музыкальная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объединяет десятки музыкантов, разные инструменты и дирижёра. Вместе они создают музыку, которая умеет быть тихой, торжественной, весёлой и сказочной.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2026-05-24T21:59:59Z</dcterms:created>
  <dcterms:modified xsi:type="dcterms:W3CDTF">2026-05-24T21:59:59Z</dcterms:modified>
</cp:coreProperties>
</file>