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войне остаться человеком: «лейтенантская» проза и окопная правда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проза о войне, совести и достоинстве в предельных условиях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«лейтенантская проза»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направление выросло из личного фронтового опыта и послевоенной потребности говорить о войне без парадности. Его авторы показали не лозунг, а человека в окопе — уставшего, испуганного, отвечающего за других.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понятие «лейтенантская проза»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произведения о войне, написанные людьми, прошедшими фронт изнутри — солдатами и младшими офицерами, для которых память о боях была личным опытом.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направления характерны сдержанный тон, точность психологического наблюдения и отказ от героической лакировки: война показана такой, какой её видел живой человек.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этих текстов — окопный быт, страх, голод, усталость, ответственность перед товарищами и трудный нравственный выбор, который нельзя отложить на потом.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 как пространство предельной правды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между жизнью и смертью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 в этих произведениях — не просто место боя, а рубеж, где каждый день может стать последним. Здесь особенно заметны страх, напряжение и цена любого решения.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Теснота, сырость, грязь и холод делают фронтовую жизнь физически тяжёлой, а постоянное ожидание атаки обнажает истинный характер человека. В таких условиях видна его нравственная мера.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1946 года стала одним из первых честных художественных свидетельств о Сталинградской обороне, показанной через повседневную фронтовую работу, а не через торжественные формулы.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внимательно передаёт усталость, нехватку сил и простые солдатские заботы, благодаря которым война выглядит достоверной и узнаваемой, а не отвлечённо-легендарной.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Героизм у автора рождается из товарищества, выдержки и уважения к бойцу как к личности; именно это делает текст важнейшим для всей «лейтенантской прозы».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Некрасов и повесть «В окопах Сталинграда»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Воробьёва война становится ситуацией, где человек проверяется не только страхом, но и верностью себе. Особую остроту получают мотивы плена и внутреннего сопротивления.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Воробьёв: война как испытание совести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часто оказываются в полном одиночестве, без защиты и надежды на лёгкий выход. В таких обстоятельствах особенно ясно видно, способен ли человек сохранить достоинство.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предательства ради спасения себя у Воробьёва важнее внешней победы. Даже лишённый свободы, герой может остаться духовно непреклонным и нравственно цельным.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Бакланов и цена победы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не дошло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Бакланова фронтовое письмо часто звучит как голос живого человека, которого уже нет рядом. Несколько строк, написанных наспех, сохраняют тепло руки, тревогу и надежду. Через такую деталь особенно ощутима хрупкость жизни и необратимость потери.
</a:t>
            </a:r>
            <a:endParaRPr lang="en-US" sz="1031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солдата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Солдатская фотография в его прозе превращается в знак памяти о молодом поколении, которое война оборвала слишком рано. В одном взгляде, застывшем на снимке, читаются усталость, доверие и неосуществлённое будущее. Так победа предстает рядом с болью утраты.
</a:t>
            </a:r>
            <a:endParaRPr lang="en-US" sz="996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после боя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фронтовая запись у Бакланова напоминает не торжественный рапорт, а тихое свидетельство очевидца. В ней слышны и вина выжившего, и невозможность быстро забыть погибших. Именно такие фрагменты удерживают в памяти нравственную цену войны.
</a:t>
            </a:r>
            <a:endParaRPr lang="en-US" sz="9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Бондарев: долг, приказ и ответственность командира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Бондарева командир отвечает не только за выполнение боевой задачи, но и за судьбы людей. Приказ здесь всегда связан с выбором, который невозможно принять без внутренней ответственности.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показывает: нельзя сводить бойца к элементу механизма. Сохранить человека в себе и в других — вот главный нравственный критерий командирского долга.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проверяет не громкие слова, а способность сохранять честность и самообладание под давлением страха и потерь. Ошибка командира сразу становится человеческой, а не только военной трагедией.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Быкова герой часто остаётся один перед решением, которое определяет не только исход эпизода, но и его собственную честь. Ошибка в такой момент может стать роковой.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оказываются в условиях страха, неопределённости и почти полной изоляции. На первый план выходит не внешний подвиг, а внутренняя борьба с трусостью, слабостью и соблазном спасти себя любой ценой.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Быков особенно остро показывает, что главный противник человека — не только враг, но и он сам. Именно поэтому его проза заставляет читателя думать о личной ответственности.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Василь Быков: момент морального выбора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Васильев и человеческое достоинство на войне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Васильева война раскрывается через способность человека оставаться милосердным, верным и внимательным к другому, даже когда вокруг господствуют смерть и страх.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значимы сюжеты о молодых героях, для которых подвиг становится не позой, а нравственным выбором и естественной формой служения людям.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в его произведениях связано не только с оружием и боем, но и с заботой о слабом, готовностью защитить и умением жертвовать собой ради других.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проза убеждает: человеческое достоинство на войне определяется не силой, а верностью долгу, состраданием и внутренней чистотой.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«лейтенантской прозы»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мотивов показывает, что фронтовой опыт осмысляется не только как событие истории, но и как проверка личности в предельных обстоятельствах.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выбор и товарищество образуют смысловой центр; бытовая конкретика и страх создают реалистический фон, а память связывает войну с послевоенным сознанием.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произведений В. Некрасова, К. Воробьёва, Г. Бакланова, Ю. Бондарева, В. Быкова и Б. Васильева; количественная шкала — сравнительная, не статистическая.
</a:t>
            </a:r>
            <a:endParaRPr lang="en-US" sz="5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Авторы, произведения и центральные темы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увидеть, как разные авторы раскрывают общую тему войны через различные нравственные ситуации и художественные акценты.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сюжеты сходятся в одном: война проверяет не только смелость, но и способность человека сохранить нравственную меру.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русской фронтовой прозы о Великой Отечественной войне.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71621"/>
            <a:ext cx="204900" cy="182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80727"/>
            <a:ext cx="204900" cy="163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фронтовой прозы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Лаконизм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кратки и точны; авторы избегают риторики, чтобы не заслонять реальность фронта. Сдержанность речи усиливает доверие к изображаемому и делает эмоции особенно заметными.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предметная подробность — грязь, шинель, хлеб, бинт, письмо — передаёт атмосферу войны сильнее длинного описания. Через деталь раскрываются усталость, страх и повседневный труд солдата.
</a:t>
            </a:r>
            <a:endParaRPr lang="en-US" sz="898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реплики, разговорная интонация и внутренняя речь создают ощущение присутствия. Персонажи говорят просто, но за этой простотой слышны напряжение, тревога и взаимное понимание.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рождается не из лозунга, а из внутреннего состояния героя. Авторы показывают, как в тяжёлый момент человек выбирает между страхом, долгом, жалостью и честью.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нравственный конфликт героя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обобщает типичный путь героя в «лейтенантской прозе»: от истощения и угрозы к выбору, поступку и нравственному итогy.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 как форма человечности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окопе становится заметно, что доверие рождается из повседневных действий. Помочь другому — значит сохранить не только его жизнь, но и собственную нравственную меру.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«лейтенантской прозе» взаимовыручка не выглядит красивым лозунгом: она проявляется в хлебе, бинте, шинели, коротком слове поддержки и готовности закрыть товарища собой.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тексты стали особенно важны после войны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1945: окончание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получает опыт победы, но вместе с ним — память о потерях, страхе и разрушенных судьбах.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1946–1950-е: первые книги фронтовиков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литературу входит личный окопный опыт; читатель видит войну без парадного блеска и привычных штампов.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1960–1970-е: углубление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всё чаще говорят о цене победы, вине выживших, памяти о погибших и нравственном выборе на войне.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послевоенный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помогают понять, что война оставляет не только исторический результат, но и моральную травму поколения.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ценности героев «лейтенантской прозы»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системе ценностей личный поступок всегда связан с другим человеком: фронтовая этика строится не на одиночном успехе, а на ответственности перед людьми.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и верность задают основу поведения, но без сострадания и памяти они теряют человеческий смысл; ценности действуют только вместе.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тематическое обобщение произведений фронтовой прозы о Великой Отечественной войне; доли — аналитическая шкала, не статистический подсчёт.
</a:t>
            </a:r>
            <a:endParaRPr lang="en-US" sz="5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условие человеческого достоинства на войне — не подменять совесть удобством. Герой ценен не тем, что не боится, а тем, что не изменяет себе в страхе и усталости.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«Остаться человеком» как главный вывод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условие — помнить о других. Тексты «лейтенантской прозы» показывают: верность товарищу, забота о слабом и уважение к погибшим делают подвиг нравственно значимым.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условие — не принимать насилие как норму. Даже в бою человек остаётся ответственным за выбор, а потому должен удерживать в себе сострадание и способность к самоконтролю.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Четвёртое условие — сохранить память. Именно она не даёт победе превратиться в абстракцию и превращает фронтовой опыт в урок для следующих поколений.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анализа произведений «лейтенантской прозы»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сравнивать тексты разных авторов и видеть в них не только сюжет войны, но и общую нравственную проблематику.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позволяют раскрыть общую логику направления: война показана как испытание личности, а не только как военное событие.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ориентиры по анализу фронтовой прозы о Великой Отечественной войне.
</a:t>
            </a:r>
            <a:endParaRPr lang="en-US" sz="6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Лейтенантская проза: урок достоинства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«Лейтенантская» проза сохранила правду окопной войны и показала, что подвиг начинается с совести, ответственности и милосердия. Именно поэтому её чтение остаётся важным и сегодня.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2026-05-23T15:39:59Z</dcterms:created>
  <dcterms:modified xsi:type="dcterms:W3CDTF">2026-05-23T15:39:59Z</dcterms:modified>
</cp:coreProperties>
</file>