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как записывать направление и длину на плоскости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плоскости: направление, движение и точная запись координат.
</a:t>
            </a:r>
            <a:endParaRPr lang="en-US" sz="3801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позволяют коротко и точно описывать перемещение на плоскости. Вместо длинного объяснения достаточно пары чисел, чтобы понять направление, величину движения и связь с чертежом, точками и расстояниями на координатной плоскости.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вектора нужны в 7 классе
</a:t>
            </a:r>
            <a:endParaRPr lang="en-US" sz="2891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отрезок, у которого есть не только длина, но и направление. Он показывает, откуда и куда происходит движение на плоскости.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вектора можно указать начальную и конечную точку. Именно по ним определяют, как расположен вектор и в какую сторону он направлен.
</a:t>
            </a:r>
            <a:endParaRPr lang="en-US" sz="1791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часто записывают двумя буквами, например AB, или одной буквой, например a. Такая запись помогает отличать сам вектор от обычного отрезка.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и конец совпадают, получается нулевой вектор. Равные векторы имеют одинаковую длину и направление, даже если находятся в разных местах чертежа.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на плоскости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пары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плоскости задаётся парой чисел (x; y). Эти числа однозначно показывают, где именно находится точка относительно начала координат.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x показывает положение точки по оси Ox. Если оно положительное, точка расположена правее начала координат, если отрицательное — левее.
</a:t>
            </a:r>
            <a:endParaRPr lang="en-US" sz="176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координата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y показывает положение точки по оси Oy. Положительное значение означает, что точка выше оси Ox, отрицательное — ниже.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делится на четыре четверти, и в каждой из них знаки x и y определяются по своим правилам. Это важно для записи начала и конца вектора.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координат вектора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находят по координатам его начала и конца.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координаты вектора равны разности координат конца и начала. Если точки совпадают, получается нулевой вектор.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правило вычитания координат конца и начала.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разность координат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показывает, сколько клеток вектор проходит по оси x. Если движение идёт вправо, значение положительное, если влево — отрицательное.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координата показывает перемещение по оси y. Вверх — это положительное значение, вниз — отрицательное, поэтому знак сразу отражает направление.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стрелку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стрелка направлена от A к B, важно не перепутать начало и конец. Тогда разность координат точно показывает, куда и насколько сместился вектор.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координаты вектора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точками на координатной плоскости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49349" y="4186700"/>
            <a:ext cx="3771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84399" y="4186700"/>
            <a:ext cx="3771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вектора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первая координата означает движение вправо. Чем больше её модуль, тем заметнее смещение по горизонтали на координатной плоскости.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по x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первая координата показывает движение влево. Такой знак помогает быстро понять направление, не считая клетки отдельно на каждом шаге.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по x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вторая координата означает движение вверх. Это удобно проверять по рисунку: стрелка должна подниматься относительно начальной точки.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по y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параллелен оси Ox, вторая координата равна 0. Если он параллелен оси Oy, первая координата равна 0.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по оси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векторов на плоскости
</a:t>
            </a:r>
            <a:endParaRPr lang="en-US" sz="30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знаки координат сразу показывают направление движения каждого вектора.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CD сильнее всего выражено движение по оси x, а EF меняется только по оси y.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заданным примерам: AB = (3; 2), CD = (−4; 1), EF = (0; −5).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одинаковые координаты, одно и то же направление и одинаковую длину. Они могут находиться в разных местах, но остаются одинаковыми по смыслу.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векторов те же модули координат, но знаки противоположны, то они направлены в разные стороны. Такой вектор записывают как −a.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(m; n), то противоположный вектор имеет вид (−m; −n). Это удобно использовать, когда нужно быстро проверить построение или ответ в задаче.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клетчатой сетке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 клеткам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сразу видно, сколько клеток вектор проходит вправо или влево, а затем вверх или вниз. По этим шагам легко восстановить его координаты и понять, куда направлена стрелка.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старта и финиша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обозначить начало вектора точкой A, а конец точкой B, можно точно отследить движение от одной точки к другой. Сетка помогает не путать направление и быстро проверить, совпадает ли рисунок с записью координат.
</a:t>
            </a:r>
            <a:endParaRPr lang="en-US" sz="13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координат вектора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 при вычислении координат вектора, их причины и правильный способ записи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невнимательность к порядку координат и знакам. Если каждый шаг проверять по формуле, ответ получается 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нахождения координат вектора по координатной плоскости
</a:t>
            </a:r>
            <a:endParaRPr lang="en-US" sz="15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длина вектора (3; 4) по формуле √(x² + y²).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позволяют не только показать его направление, но и вычислить длину. Для вектора (3; 4) сумма квадратов координат равна 25, значит длина равна 5.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вектора √(x² + y²), школьный курс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связаны с длиной вектора
</a:t>
            </a:r>
            <a:endParaRPr lang="en-US" sz="31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координаты вектора, тем дальше его конец находится от начала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координат увеличивает длину вектора. Пример (3; 4) показывает связь с классической тройкой 3–4–5.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√(x² + y²) для векторов (1; 1), (3; 4), (6; 8)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векторов по координатам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 осям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одному вектору прибавить другой, складывают отдельно его x-координаты и y-координаты. Так удобно получать новый вектор без дополнительного построения.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по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из первой координаты вычитают первую, а из второй — вторую. Это помогает сравнивать направления и находить вектор между двумя точками.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работают как 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похожи на обычные вычисления с парой чисел. Поэтому сложение и вычитание векторов легко запомнить и использовать в задачах.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 в задаче на координаты вектора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избежать ошибок в знаках и порядке вычислений.
</a:t>
            </a:r>
            <a:endParaRPr lang="en-US" sz="15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векторов в задачах движения
</a:t>
            </a:r>
            <a:endParaRPr lang="en-US" sz="31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легко увидеть, как направление движения переводится в запись координат. Это удобно при работе с картой, планом класса или маршрутом.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перемещение можно описать парой чисел. Знак координаты сразу показывает направление, а сама запись делает схему короткой и понятной.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знаков координат вектора в задачах движения
</a:t>
            </a:r>
            <a:endParaRPr lang="en-US" sz="15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координат вектора
</a:t>
            </a:r>
            <a:endParaRPr lang="en-US" sz="2934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описывать маршрут на карте, сравнивать направления и точно записывать перемещение между объектами на плоскости.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векторные координаты используют для изображения силы, скорости и перемещения, когда важно указать не только величину, но и направление.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Роботу нужно двигаться по заданной схеме, и координаты вектора помогают задать каждый шаг без лишних слов и неточностей.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графике координаты определяют, куда смещать объекты на экране, как строить изображения и как изменять их положение на 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4549" y="1324100"/>
            <a:ext cx="4170567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основные понятия, формулы и их смысл при работе с координатами вектора.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формулу разности координат, признаки равных и противоположных векторов, а также формулу длины, задачи решаются быстрее и увереннее.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 формулы темы «Координаты вектора»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 — точный язык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превращают рисунок на плоскости в понятную запись из двух чисел. Они помогают определить направление, найти длину и уверенно решать геометрические задачи в 7 классе.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2026-05-29T00:59:09Z</dcterms:created>
  <dcterms:modified xsi:type="dcterms:W3CDTF">2026-05-29T00:59:09Z</dcterms:modified>
</cp:coreProperties>
</file>