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2240434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Э. Бабель: писатель, который изменил русскую прозу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Бабель соединил историю, иронию и предельную точность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Бабель вырос в Одессе, где смешались языки, культуры и социальные роли. Этот опыт, усиленный революциями и личными наблюдениями, сделал его прозу особенно чуткой к историческому перелому и человеческой неустойчивости.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Бабель в контексте эпохи перемен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Одесса как главный источник художественного мира Бабеля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Одесса дала Бабелю живую интонацию: в его текстах слышны уличные реплики, шутки, перебранки и гибкая разговорная речь, которая делает повествование выразительным и узнаваемым.
</a:t>
            </a:r>
            <a:endParaRPr lang="en-US" sz="1308" dirty="0"/>
          </a:p>
        </p:txBody>
      </p:sp>
      <p:sp>
        <p:nvSpPr>
          <p:cNvPr id="13" name="Text 3"/>
          <p:cNvSpPr txBox="1"/>
          <p:nvPr/>
        </p:nvSpPr>
        <p:spPr>
          <a:xfrm>
            <a:off x="255874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культур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Портовый город соединял русский, идиш и украинский языки, а вместе с ними — разные традиции и типы поведения. Из этого многоязычия выросла особая художественная среда писателя.
</a:t>
            </a:r>
            <a:endParaRPr lang="en-US" sz="1308" dirty="0"/>
          </a:p>
        </p:txBody>
      </p:sp>
      <p:sp>
        <p:nvSpPr>
          <p:cNvPr id="14" name="Text 4"/>
          <p:cNvSpPr txBox="1"/>
          <p:nvPr/>
        </p:nvSpPr>
        <p:spPr>
          <a:xfrm>
            <a:off x="475871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и повседневность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Бабеля реальный городской быт легко превращается в миф: торговцы, контрабандисты, музыканты и криминальные авторитеты выглядят не только как жители города, но и как герои предания.
</a:t>
            </a:r>
            <a:endParaRPr lang="en-US" sz="1204" dirty="0"/>
          </a:p>
        </p:txBody>
      </p:sp>
      <p:sp>
        <p:nvSpPr>
          <p:cNvPr id="15" name="Text 5"/>
          <p:cNvSpPr txBox="1"/>
          <p:nvPr/>
        </p:nvSpPr>
        <p:spPr>
          <a:xfrm>
            <a:off x="6958685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цикла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одесская среда стала основой «Одесских рассказов», где юмор, риск и яркие характеры создают целостный образ города, живущего по своим законам.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шаги и встреча с Горьким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Горького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 заметил необычную манеру молодого писателя и помог ему войти в литературную среду. Для Бабеля это было не просто знакомство, а признание таланта, которое открыло путь к публикациям и профессиональному росту.
</a:t>
            </a:r>
            <a:endParaRPr lang="en-US" sz="1046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Петроградский старт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1916 году Бабель оказался в Петрограде и впервые оказался рядом с большой литературой. Здесь он искал собственный голос, много работал с текстом и постепенно выходил из роли начинающего автора в роль самостоятельного прозаика.
</a:t>
            </a:r>
            <a:endParaRPr lang="en-US" sz="1046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стиля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тексты Бабеля сразу выделялись краткостью, точностью наблюдения и смелостью тем. Он умел говорить о сложном без лишних объяснений, поэтому даже небольшие произведения оставляли ощущение внутреннего напряжения и художественной зрелости.
</a:t>
            </a:r>
            <a:endParaRPr lang="en-US" sz="104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И. Э. Бабеля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быстро литературный успех Бабеля соседствовал с растущей опасностью в 1930-е годы.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Пики творчества пришлись на 1920-е, а трагический финал — на период политического давления и репрессий.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биографическим данным и датировкам произведений И. Э. Бабеля, приведённым в учебных и справочных материалах.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163" y="1401581"/>
            <a:ext cx="2850045" cy="33014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«Конармия»: личный опыт гражданской войны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участника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вырос из личного участия Бабеля в походах 1-й Конной армии. Поэтому война показана не отвлечённо, а через увиденное собственными глазами, с точностью деталей и без прикрас.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без героики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«Конармии» нет цельной героической легенды. На первом плане — жестокость, страх, растерянность и моральная неустойчивость, которые разрушают привычные представления о высоком смысле войны.
</a:t>
            </a:r>
            <a:endParaRPr lang="en-US" sz="1088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Герой-наблюдатель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цикла — интеллигентный наблюдатель, оказавшийся внутри грубой исторической стихии. Его взгляд фиксирует противоречие между человеческой чувствительностью и насилием, ставшим нормой эпохи.
</a:t>
            </a:r>
            <a:endParaRPr lang="en-US" sz="1081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цикла — возможность сохранить достоинство там, где постоянно унижается жизнь. Именно поэтому рассказы производят сильное впечатление: они заставляют читателя думать, а не принимать готовый вывод.
</a:t>
            </a:r>
            <a:endParaRPr lang="en-US" sz="108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Бабеля и их темы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Бабель работал с разными жизненными средами, сохраняя единый исторический масштаб.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сюжеты у Бабеля объединяет общий принцип: конкретная среда становится способом говорить об истории и человеке.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общеизвестным датировкам и тематике произведений И. Э. Бабеля.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838" y="1602394"/>
            <a:ext cx="277578" cy="317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8511" y="3336497"/>
            <a:ext cx="324602" cy="259682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предельной краткости и точной детали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Сжатый синтаксис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Бабель строит фразу коротко и плотно, поэтому каждое слово работает на смысл. Такая экономия создаёт напряжение и делает текст особенно выразительным.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метафора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образы точны и неожиданны: привычные вещи в описании Бабеля получают новый оттенок. Метафора не украшает текст, а открывает скрытую драму сцены.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Недосказанность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часто не объясняет событие прямо. Смысл раскрывается через реплику, паузу, жест или предмет, и читатель сам достраивает внутреннее содержание эпизода.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стилей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книжная лексика у Бабеля соседствует с разговорной речью. Этот контраст делает повествование живым, а бытовую сцену — значимой и многослойной.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«Одесские рассказы» и образ Бени Крика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легендарной Одессы
</a:t>
            </a:r>
            <a:pPr algn="l" indent="0" marL="0">
              <a:lnSpc>
                <a:spcPct val="100000"/>
              </a:lnSpc>
              <a:buNone/>
            </a:pPr>
            <a:r>
              <a:rPr lang="en-US" sz="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Беня Крик у Бабеля — не просто криминальный персонаж, а фигура почти мифическая. В нём сочетаются решительность, насмешливость и способность подчинять себе людей, поэтому он воспринимается как хозяин особого одесского мира.
</a:t>
            </a:r>
            <a:endParaRPr lang="en-US" sz="1080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предание
</a:t>
            </a:r>
            <a:pPr algn="l" indent="0" marL="0">
              <a:lnSpc>
                <a:spcPct val="100000"/>
              </a:lnSpc>
              <a:buNone/>
            </a:pPr>
            <a:r>
              <a:rPr lang="en-US" sz="3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текстах Одесса превращается в художественный миф, где частная жизнь звучит как народная история. Бабель делает локальную среду объёмной и значимой, сохраняя её живую речь, темперамент и внутреннюю свободу.
</a:t>
            </a:r>
            <a:endParaRPr lang="en-US" sz="1095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и 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«Одесские рассказы» соединяют комическое и тревожное. Семейные сцены, разговоры и городские конфликты подаются так, что за шуткой всегда чувствуется риск, а за бытовой подробностью — скрытая сила характера.
</a:t>
            </a:r>
            <a:endParaRPr lang="en-US" sz="117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прозы Бабеля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Бабеля связаны между собой: военная жестокость, городская легенда и личная ответственность постоянно переходят друг в друга.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мотивы исторического насилия и нравственного выбора, а ирония помогает показать трагедию без прямых деклараций.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тематического анализа произведений И. Э. Бабеля, представленного в учебных и литературоведческих материалах.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543" y="1494008"/>
            <a:ext cx="4349897" cy="3279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Еврейская тема в творчестве Бабеля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76686" y="1575853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Еврейский мир у Бабеля не выглядит условным фоном: это живая среда с собственной памятью, речью, обычаями и внутренними напряжениями, где частная жизнь постоянно соприкасается с историей.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76686" y="2406085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персонажи существуют между семейным укладом, религиозной памятью, торговлей и ремеслом. Через повседневные действия и привычки писатель показывает, как традиция поддерживает человека и одновременно ограничивает его.
</a:t>
            </a:r>
            <a:endParaRPr lang="en-US" sz="1032" dirty="0"/>
          </a:p>
        </p:txBody>
      </p:sp>
      <p:sp>
        <p:nvSpPr>
          <p:cNvPr id="12" name="Text 4"/>
          <p:cNvSpPr txBox="1"/>
          <p:nvPr/>
        </p:nvSpPr>
        <p:spPr>
          <a:xfrm>
            <a:off x="676686" y="3236316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упрощения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Бабель избегает назидательности и идеализации. Он пишет о достоинстве, страхе, иронии и боли так, чтобы еврейский опыт звучал многоголосо, а не сводился к одной заранее заданной формуле.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76686" y="4066548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достоинство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еврейская тема получает не только художественную выразительность, но и историческую значимость. Писатель возвращает этому опыту место в литературе как сложному и полноправному миру человеческой культуры.
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художественной организации у Бабеля: от наблюдения к обобщению в одесских и военных текстах.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жизненного эпизода к мифу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Бабель и советская литературная система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 шаблону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Бабеля не укладывалась в нормы соцреализма, потому что он не подменял сложную реальность готовой идеологической схемой и не сводил человека к безошибочному герою.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без украшений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гражданская война у него показаны как опыт, в котором рядом существуют страх, насилие, жестокость и нравственная неустойчивость, а не только пафос победы и подвига.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Самостоятельный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художественный метод строится на лаконизме, точной детали и недосказанности. Такая независимость делала тексты особенно выразительными, но одновременно неудобными для официальной литературной политики.
</a:t>
            </a:r>
            <a:endParaRPr lang="en-US" sz="1295" dirty="0"/>
          </a:p>
        </p:txBody>
      </p:sp>
      <p:sp>
        <p:nvSpPr>
          <p:cNvPr id="13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Уязвимая репутация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нежелание упрощать действительность сделало Бабеля выдающимся писателем и в то же время человеком, чья литературная позиция в 1920–1930-е годы оставалась крайне уязвимой.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Журналистика, поездки и наблюдения за жизнью страны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наблюдателя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Бабель много перемещался и внимательно вглядывался в разные социальные среды. Его интересовали не только события, но и люди, жесты, интонации, бытовые привычки и скрытые конфликты времени.
</a:t>
            </a:r>
            <a:endParaRPr lang="en-US" sz="1308" dirty="0"/>
          </a:p>
        </p:txBody>
      </p:sp>
      <p:sp>
        <p:nvSpPr>
          <p:cNvPr id="13" name="Text 3"/>
          <p:cNvSpPr txBox="1"/>
          <p:nvPr/>
        </p:nvSpPr>
        <p:spPr>
          <a:xfrm>
            <a:off x="255874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 как школа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очеркистом развивала в нем умение отбирать точную подробность. Благодаря этому даже короткий эпизод у Бабеля звучит убедительно и создает ощущение непосредственного присутствия.
</a:t>
            </a:r>
            <a:endParaRPr lang="en-US" sz="1269" dirty="0"/>
          </a:p>
        </p:txBody>
      </p:sp>
      <p:sp>
        <p:nvSpPr>
          <p:cNvPr id="14" name="Text 4"/>
          <p:cNvSpPr txBox="1"/>
          <p:nvPr/>
        </p:nvSpPr>
        <p:spPr>
          <a:xfrm>
            <a:off x="475871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писатель уделял тому, как говорят люди из разных городов, слоев и профессий. Речь в его текстах становится важнейшим способом раскрыть характер и социальную среду.
</a:t>
            </a:r>
            <a:endParaRPr lang="en-US" sz="1308" dirty="0"/>
          </a:p>
        </p:txBody>
      </p:sp>
      <p:sp>
        <p:nvSpPr>
          <p:cNvPr id="15" name="Text 5"/>
          <p:cNvSpPr txBox="1"/>
          <p:nvPr/>
        </p:nvSpPr>
        <p:spPr>
          <a:xfrm>
            <a:off x="6958685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Достоверность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Журналистский опыт усиливал предметность прозы: одежда, улица, обстановка, движение толпы и поведение персонажей описаны так точно, что художественный текст сохраняет живую фактуру наблюденной жизни.
</a:t>
            </a:r>
            <a:endParaRPr lang="en-US" sz="124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Арест, следствие и гибель Бабеля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следствия против Бабеля были закрыты для общественности, а его имя долгое время отсутствовало в открытом литературном поле.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репрессивная система уничтожала независимого писателя и лишь спустя годы признала несправедливость расправы.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И. Э. Бабеле; дата реабилитации — 1954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речевых пласта — книжный и разговорный — Бабель соединял так, что его проза звучала одновременно точно и живо.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языка прозы И. Э. Бабеля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соединение создавало узнаваемую интонацию: краткую, напряженную и многослойную. Источник: анализ языка прозы И. Э. Бабеля.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Бабеля на литературу XX века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точность взгляда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влияние заметно в репортажной манере и художественном очерке, где важны не декларации, а наблюдение, ритм фразы и точная деталь. Бабель научил видеть в частном эпизоде сложное нравственное содержание.
</a:t>
            </a:r>
            <a:endParaRPr lang="en-US" sz="1121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форма, большой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Бабель доказал, что небольшой по объему текст может содержать историческую драму, психологическую глубину и яркий образ времени. Его проза стала ориентиром для авторов, которые стремились говорить предельно сжато, но без потери смысловой насыщенности.
</a:t>
            </a:r>
            <a:endParaRPr lang="en-US" sz="1046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39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Бабелю сохраняется и сегодня, потому что его тексты не дают готовых ответов. Они показывают человека в противоречии с эпохой и требуют внимательного, вдумчивого чтения, которое развивает самостоятельное мышление.
</a:t>
            </a:r>
            <a:endParaRPr lang="en-US" sz="109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354" y="1587736"/>
            <a:ext cx="4233294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и литературные вехи И. Э. Бабеля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помогают увидеть, как личная биография связана с развитием главных тем и книг писателя.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Бабеля соединяет творческий взлет, историческую катастрофу и позднее восстановление имени в литературной памяти.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И. Э. Бабеля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3336497"/>
            <a:ext cx="324602" cy="2596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Бабель важен для школьного изучения литературы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через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показывают, как историческая катастрофа передается не лозунгом, а точной сценой, жестом и короткой репликой. Это учит видеть смысл в художественной подробности.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Лаконизм и выразительность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Бабель помогает понять, что краткость не упрощает текст, а делает его плотнее и глубже. Его фраза требует внимательного чтения и развивает чувство языка.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человек постоянно оказывается перед нравственным испытанием. Такие тексты помогают обсуждать ответственность, страх, насилие и сложность поступка без схематичных оценок.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образ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Бабель соединяет трагическое и смешное, поэтому время у него предстает объемно и убедительно. Для школьника это хороший пример того, как литература помогает понять противоречия истории.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Бабель: голос эпохи перелома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Бабель соединил Одессу, революцию, еврейскую тему и новаторскую прозу, создав точный и многослойный образ человека в эпоху насилия, страха и нравственного выбора.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2026-05-27T12:32:26Z</dcterms:created>
  <dcterms:modified xsi:type="dcterms:W3CDTF">2026-05-27T12:32:26Z</dcterms:modified>
</cp:coreProperties>
</file>