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 — разные страны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формирует хозяйство, расселение и способы сравнения стран в английском.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ландшафты на английском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часто описывают в текстах, на картах и в устных ответах. Эта тема помогает уверенно использовать лексику о природных зонах, климате и сравнениях стран, а также видеть связь между природой и жизнью общества.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74375"/>
            <a:ext cx="252900" cy="25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74375"/>
            <a:ext cx="252900" cy="252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88425"/>
            <a:ext cx="252900" cy="2248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landscape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задаёт высоту, уклоны и форму поверхности. Он влияет на размещение дорог, городов и сельского хозяйства, а в английском описывается через affects, shapes и influences.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определяет температуру, осадки и сезонные различия. Именно он во многом объясняет, почему одни территории подходят для земледелия, а другие остаются малозаселёнными.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обеспечивают питьевую воду, транспорт и орошение. Поэтому поселения часто возникают у рек, дельт и берегов озёр, где условия для жизни заметно лучше.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растительность отражают сочетание рельефа и климата. Чем больше влаги и тепла, тем богаче растительный покров и разнообразнее природные сообщества.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Фауна показывает, насколько устойчивой остаётся экосистема. Разнообразие видов зависит от климата, кормовой базы и сохранности среды, поэтому biodiversity часто рассматривают вместе с landscape.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338847"/>
            <a:ext cx="5037600" cy="8593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ландшафтов и их особенности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природа влияет на население и хозяйство.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больше воды и мягче климат, население обычно гуще. Сухие и очень холодные территории заселяются реже; формула: climate + relief = landscape pattern.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учебной географии и страноведческих описаний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природный барьер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Преграда для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 затрудняют строительство дорог и железных дорог, поэтому часто разделяют исторические регионы и ограничивают транспортные потоки между территориями.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 ледники питают реки, регулируют сток и создают важные водные ресурсы для населения, сельского хозяйства и гидроэнергетики в нижележащих районах.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меняются температура, влажность и растительность. В результате на склонах последовательно сменяются леса, луга, снежники и ледники.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нередко богаты полезными ископаемыми, древесиной и туристическими маршрутами. Поэтому они могут быть одновременно труднодоступными и экономически значимыми регионами.
</a:t>
            </a:r>
            <a:endParaRPr lang="en-US" sz="99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 температура в горах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ростом высоты меняются не только температура, но и влажность, продолжительность вегетационного периода и условия для жизни растений и 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температуры в горах создаёт чёткую вертикальную зональность: чем выше, тем суровее условия и тем меньше пространство для постоянного освоения.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географический принцип: среднее снижение температуры около 6,5 °C на 1000 м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Равнины: пространство для сельского хозяйства и городов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рельеф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облегчают строительство дорог, железных дорог и городов. На ровной поверхности проще планировать поселения, прокладывать коммуникации и расширять сельскохозяйственные площади.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аграрные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равнинах сосредоточены многие известные сельскохозяйственные регионы мира. Здесь легче использовать технику, обрабатывать большие поля и перевозить продукцию к рынкам.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плотность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доступности воды, транспорта и плодородных почв равнины часто заселены гуще, чем горы, пустыни или тундра. Это особенно заметно вокруг рек и на побережьях.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чрезмерного использования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рельеф не устраняет экологические проблемы. При интенсивном землепользовании возрастает опасность наводнений, истощения почв и ущерба от засухи.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Пустыни: жизнь в сухих регионах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становится решающим фактором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 осадков крайне мало, а температура резко меняется в течение суток. Поэтому поселения возникают там, где есть вода: у оазисов, рек, побережий и старых торговых путей.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почти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Красноватый песок, каменистые пространства и редкие растения создают узнаваемый образ пустыни. Верблюды, сухие русла и длинные тени подчёркивают ощущение открытого, сурового пространства.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на границе возможностей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таких условиях люди приспосабливаются к среде. Играют роль орошаемое земледелие, добыча ресурсов и транзитная торговля, а каждое водное место становится особенно ценным.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 естественная растительность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влаги определяет густоту растительного покрова и устойчивость экосистем. Поэтому влажные территории обычно выглядят более зелёными и разнообразными.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осадки, тем богаче растительность и выше biodiversity. Наименьшее разнообразие ожидаемо там, где влаги почти нет.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природным зонам и климатическим регионам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931" y="1478850"/>
            <a:ext cx="230737" cy="26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4625" y="1484250"/>
            <a:ext cx="252900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35625"/>
            <a:ext cx="252900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02481" y="1478850"/>
            <a:ext cx="230737" cy="263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их экологическая роль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России и Канады образуют огромные хвойные массивы. Они приспособлены к холодному климату, относительно бедным почвам и длинной зиме.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 и воды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покров удерживает влагу, замедляет сток и уменьшает эрозию. Поэтому леса помогают сохранять плодородие почв и поддерживать водный баланс территорий.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умеренного пояса Европы и Восточной Азии отличаются более мягким климатом и разнообразием пород. Они тесно связаны с освоенными людьми территориями.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служат habitat для редких и исчезающих животных. Понятия ecosystem, conservation, deforestation и reforestation особенно важны, когда речь идёт о защите природы.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дождевые леса Амазонии и бассейна Конго особенно густые и многоярусные. Здесь сосредоточено огромное число видов, многие из которых встречаются только в этом регионе.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образу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климат и рельеф через ресурсы влияют на хозяйство, расселение, транспорт и 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от тундры до гор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421754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природный спектр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включает арктические пустыни, тундру, тайгу, степи и горные районы. Такое разнообразие ландшафтов делает страну удобным примером для сравнения природных зон и условий жизни.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42176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сосредоточена в европейской части и в районах с более мягким климатом. Там проще развивать транспорт, инфраструктуру и крупные города, чем в суровых северных зонах.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258411" y="10695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запада на восток и с севера на юг меняются температура, продолжительность зимы и количество осадков. Поэтому природные условия в европейской части страны заметно отличаются от сибирских и дальневосточных.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258411" y="203831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Кавказ, Алтай и Камчатка важны не только как горные районы, но и как территории с туризмом, энергетическим потенциалом и природными ресурсами. В горах хозяйство всегда зависит от рельефа сильнее.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5258411" y="3007087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описания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сравнении России с другими странами удобно использовать выражения larger than, colder than и more densely populated than. Они помогают точно показать, как природа связана с расселением и экономикой.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60882" y="0"/>
            <a:ext cx="62820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Бразилия: тропический лес и саванна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
</a:t>
            </a:r>
            <a:pPr algn="l" indent="0" marL="0">
              <a:lnSpc>
                <a:spcPct val="115000"/>
              </a:lnSpc>
              <a:buNone/>
            </a:pPr>
            <a:r>
              <a:rPr lang="en-US" sz="4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Амазонский лес — одна из крупнейших тропических лесных областей мира. Он играет ключевую роль в сохранении биоразнообразия, накоплении углерода и поддержании влажного климата на огромной территории.
</a:t>
            </a:r>
            <a:endParaRPr lang="en-US" sz="902" dirty="0"/>
          </a:p>
        </p:txBody>
      </p:sp>
      <p:sp>
        <p:nvSpPr>
          <p:cNvPr id="12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серрадо
</a:t>
            </a:r>
            <a:pPr algn="l" indent="0" marL="0">
              <a:lnSpc>
                <a:spcPct val="115000"/>
              </a:lnSpc>
              <a:buNone/>
            </a:pPr>
            <a:r>
              <a:rPr lang="en-US" sz="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лесами в Бразилии широко распространена саванна серрадо. Здесь растительность более разрежена, а природные условия лучше подходят для сезонного земледелия и пастбищного использования.
</a:t>
            </a:r>
            <a:endParaRPr lang="en-US" sz="955" dirty="0"/>
          </a:p>
        </p:txBody>
      </p:sp>
      <p:sp>
        <p:nvSpPr>
          <p:cNvPr id="13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Атлантическое побережье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Атлантики отличается более высокой плотностью населения, развитием портов и городов. Морское положение усиливает экономические связи, поэтому прибрежные территории часто освоены сильнее внутренних районов.
</a:t>
            </a:r>
            <a:endParaRPr lang="en-US" sz="833" dirty="0"/>
          </a:p>
        </p:txBody>
      </p:sp>
      <p:sp>
        <p:nvSpPr>
          <p:cNvPr id="14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4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Бразилии характерны густой зелёный полог, крупные реки, влажный воздух и многоярусная растительность. Именно такие признаки визуально помогают распознать тропический ландшафт на изображении.
</a:t>
            </a:r>
            <a:endParaRPr lang="en-US" sz="9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Страны: ландшафт и условия жизни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природная среда влияет на расселение, транспорт и хозяйственную специализацию стран.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мягче климат, больше воды и удобнее рельеф, население расселено плотнее, а хозяйство разнообразнее; суровые территории требуют особых моделей освоения.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учебной географии; фактические природные характеристики стран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даёт воду, плодородные почвы и транспортную ось, превращая узкую долину и дельту в главный центр жизни страны.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по географии Египта; учебные материалы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страны занимают пустыни, поэтому население сосредоточено вдоль Нила.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люди: география расселения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людей тесно связано с водой, плодородием почв и удобством транспорта. Поэтому привлекательность территории для жизни редко определяется только площадью или климатом.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заселены долины рек, побережья и равнины; горы и пустыни остаются малонаселёнными из-за природных ограничений.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 для учебной диаграммы, 2025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Побережья, где сосредоточена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узких прибрежных равнинах Японии расположены крупнейшие города, порты и транспортные узлы. Здесь особенно заметен контраст между плотной городской застройкой и близкими горными склонами, покрытыми лесом.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вулканов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Вулканические конусы и сейсмическая активность делают природный облик Японии очень динамичным. Эти процессы формируют рельеф, влияют на строительство и напоминают, что население живёт в зоне природных рисков.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морем и горами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страны занята горами, поэтому пригодные для расселения пространства ограничены. Люди осваивают узкие низменности, а океан и монсунные дожди сильно влияют на хозяйство и повседневную жизнь.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горы, вулканы и море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и уязвимые ландшафты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усиливает засухи, лесные пожары и деградацию почв, меняя привычный режим природных зон.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прибрежных районах растёт риск повышения уровня моря и штормовых нагонов, что угрожает поселениям и инфраструктуре.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Тают ледники, сокращается снежный покров, увеличиваются оползни и меняется водный режим рек.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и местные сообщества нередко адаптируются медленнее, чем меняется природная среда, поэтому уязвимость ландшафтов становится глобальной проблемой.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ландшафты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природоохранных действий: от выявления уязвимых территорий до восстановления повреждённых экосистем.
</a:t>
            </a:r>
            <a:endParaRPr lang="en-US" sz="94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ландшафты — разные возможности и риски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 определяют расселение, хозяйство, транспорт и экологические риски. Понимание связи природы и общества помогает точнее описывать страны на английском и осознанно говорить об устойчивом развитии.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2026-05-31T18:01:09Z</dcterms:created>
  <dcterms:modified xsi:type="dcterms:W3CDTF">2026-05-31T18:01:09Z</dcterms:modified>
</cp:coreProperties>
</file>