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вода помогают нам каждый день.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вода вокруг нас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изучаем тепло и воду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тепло и воду дома, в школе и на улице. Они меняют снег, дождь, пар и лёд, помогают растениям, животным и человеку, а ещё делают погоду вокруг нас понятнее и интереснее для наблюдений.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тепло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согревает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делает предметы, воду и воздух более тёплыми. Когда его много, становится жарче; когда мало, всё постепенно остывает. Так мы чувствуем разницу между холодным утром и тёплым днём.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даёт Солнце, батарея, плита, чайник и костёр. Одни источники встречаются в природе, другие — дома. Без них людям было бы трудно готовить, греться и сушить мокрые вещи.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переходит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предмет горячее другого, тепло передаётся от более тёплого к более холодному. Поэтому ложка в горячем чае быстро нагревается, а лёд на ладони тает.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остывают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уходит, предмет становится холоднее. Это можно заметить на остывшем чае, мокрой земле после ветра или батарее, которая уже перестала греть. Тепло не исчезает сразу, а просто переходит дальше.
</a:t>
            </a:r>
            <a:endParaRPr lang="en-US" sz="13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— это твёрдая вода. Он бывает в морозильнике, на улице зимой, на дорожках и крышах. Лёд сохраняет форму и может быть гладким, скользким и очень холодным.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течёт, льётся и принимает форму стакана, реки или лужи. Мы видим её в кране, в чашке, в море и после дождя. Именно такую воду мы пьём и используем каждый день.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— это газообразная вода. Его почти не видно, но он есть над горячим чайником, кастрюлей или ванной. Пар поднимается вверх и может снова превратиться в капли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меняет своё состояние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реагирует на тепло и холод.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тепло передаётся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касании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горячий предмет касается холодного, тепло переходит к нему напрямую. Поэтому ложка в супе нагревается, а ладонь чувствует тёплую кружку почти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воздух и воду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и вода поднимаются вверх, а холодные опускаются вниз. Так тепло перемешивается в комнате, в кастрюле и даже в больших водоёмах.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Солнечными лучами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передаёт тепло лучами. Они летят до Земли, нагревают землю, воду и воздух, а потом помогают таять снегу и расти растениям.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хорошо сохраняет тепло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нагревается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 не так быстро, как земля или воздух. Поэтому рядом с большим водоёмом жаркий день чувствуется мягче, чем далеко от него.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остывает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вода тоже отдаёт тепло не сразу. Из-за этого у моря или озера бывает теплее, чем на суше, когда вокруг уже прохладно.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Влияет на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водоёмы помогают смягчать погоду в округе. Они как будто работают тихими термосами: не дают воздуху резко нагреваться и резко остывать.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морях, реках, лужах и почве. От тепла часть воды начинает испаряться и подниматься вверх.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поднимается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водяной пар уходит в небо. Его не всегда видно, но он летит выше вместе с тёплым воздухом.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Вверху воздух холоднее, поэтому пар превращается в маленькие капли воды. Эти капли собираются вместе и образуют облака.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Выпадают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становится много и они тяжелее, вода возвращается на землю дождём, снегом или градом. Потом путь начинается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со снегом и льдом весной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солнце греет сильнее, и снег с льдом начинают таять. На крышах, дорогах и во дворах появляются мокрые места и первые лужи.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Бегут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собирается в капли, ручейки и большие лужи. Она стекает с горок, тротуаров и деревьев, словно спешит на весеннюю прогулку.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холоднее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ночью температура снова опускается ниже нуля, вода может замёрзнуть. Тогда утром на улице снова появляются лёд и скользкие участки.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тёплые и холодные дни часто сменяют друг друга. Поэтому на улице можно увидеть сразу снег, воду и лёд — целую весеннюю компанию.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доме и в школе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крыша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окна, двери и крыша помогают удерживать тепло внутри дома и школы. Если они хорошо закрыты, тёплый воздух не убегает наружу слишком быстро.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Батареи и радиаторы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Батареи и радиаторы нагревают воздух в комнате. От них тепло расходится дальше, и в помещении становится уютно даже в холодный 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Свитер, куртка, шарф и шапка помогают сохранить тепло рядом с телом. Они как будто создают маленький тёплый щит вокруг человека.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окна и двери, тепло сохраняется лучше. Тогда не нужно тратить лишнюю энергию, а в комнате дольше остаётся комфортно и приятно.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нужна вода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питья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человеку каждый день, чтобы организм работал правильно. Она помогает утолять жажду, поддерживает силы и участвует во многих процессах внутри тела, даже когда мы этого не замечаем.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чистоты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невозможно умыться, вымыть руки и принять душ. Чистая вода помогает смывать грязь и заботиться о здоровье, а ещё делает одежду, посуду и дом аккуратнее.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когда мы готовим суп, кашу или чай. Она помогает варить продукты, мыть овощи и фрукты, а также делает пищу безопасной и вкусной.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человек немного теряет воду, поэтому её нужно пополнять. Если воды не хватает, становится труднее двигаться, думать и чувствовать себя бодро.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растениям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Впитывают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втягивают воду из почвы, как маленькие трубочки. Так растение получает влагу, которая нужна ему для жизни, роста и появления новых листьев и цветков.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вода поднимается по стеблю к листьям и бутону. Она распределяется по всему растению, помогает ему не вянуть и поддерживает его зелёным и крепким.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 засуху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дождей долго нет, земля становится сухой, и растениям труднее жить. Тогда им особенно нужна вода, иначе листья поникают, а рост замедляется.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вода и погода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рождаются выше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поднимает водяной пар вверх. Чем выше он поднимается, тем холоднее становится вокруг, и пар начинает превращаться в крошечные капли, из которых складываются облака.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в облаке становятся тяжёлыми, они уже не могут держаться в воздухе. Тогда они падают на землю дождём, снегом или градом — как получится.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роса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остывает не очень сильно, пар превращается в капли прямо возле земли. Так появляются туман и роса, которые можно увидеть утром на траве и окнах.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влага постоянно путешествуют в воздухе, поэтому погода редко бывает одинаковой. Сегодня может светить солнце, а завтра небо уже прячет облака и приносит осадки.
</a:t>
            </a:r>
            <a:endParaRPr lang="en-US" sz="12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капли воды от моря до облака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солнечное тепло запускает путешествие воды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кипящая вода шипит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0" y="1996324"/>
            <a:ext cx="2729100" cy="23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пузырьки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нагревается до кипения, внутри неё быстро образуются пузырьки пара. Они поднимаются вверх, лопаются у поверхности и создают знакомое шипение и бурление.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07753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очень горячий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 кипении превращается в пар, а пар ещё горячее на ощупь. Он может обжечь сильнее, чем тёплая вода, поэтому возле кастрюли нужно быть особенно осторожным.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45452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Кипяток и горячая посуда требуют внимания взрослых. Нельзя наклоняться близко над паром и трогать нагретые предметы руками: обжечься можно очень быстро, даже не успев моргнуть.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 с теплом и водой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горячее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Плита, чайник, утюг и батарея могут сильно нагреваться. Прикасаться к ним руками опасно, потому что можно получить ожог даже от очень горячей поверхности.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подальше от пара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кипящей водой поднимается горячий пар, который почти не виден. Нельзя наклоняться над кастрюлей или чайником, чтобы не обжечь лицо и руки.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на скользком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льду, мокром полу и во дворе после дождя легко поскользнуться. Нужно идти спокойно, смотреть под ноги и держаться за поручень, если он есть.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правила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тепло и вода, лучше сразу звать взрослого. Правила безопасности помогают избежать неприятностей и делают дом и школу спокойными и безопасными.
</a:t>
            </a:r>
            <a:endParaRPr lang="en-US" sz="10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вода и животные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пьют воду каждый день, потому что она помогает им жить, двигаться и оставаться здоровыми. Без воды им было бы трудно искать пищу и сохранять силы.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от жары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многие животные ищут тень, прохладу или воду. Так они не перегреваются и могут спокойно отдыхать, как будто тоже любят кондиционер, только природный.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влажные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воде, а лягушки любят влажные уголки у прудов и ручьёв. Такие места помогают им дышать, прятаться и находить пищу.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 и еды мало, некоторые животные впадают в зимний покой или спят в берлогах. Так им легче пережить трудное время до весны.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63" y="1601732"/>
            <a:ext cx="397575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75555"/>
            <a:ext cx="520200" cy="46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тепле и воде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плавает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легче жидкой воды, поэтому он остаётся на поверхности. Из-за этого пруды и озёра не замерзают сразу до самого дна, и подо льдом жизнь продолжается.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долго хранит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 и остывает медленнее, чем земля. Поэтому море или озеро дольше остаются тёплыми, а погода возле них меняется мягче, чем далеко от берега.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может быть невидимым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чайником не всегда видно пар, хотя он там есть. Водяной пар бывает почти незаметным, пока не охладится и не превратится в крошечные капли.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путешествует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остаётся на месте: она испаряется, собирается в облака и снова выпадает дождём или снегом. Получается настоящий природный кругосветный тур.
</a:t>
            </a:r>
            <a:endParaRPr lang="en-US" sz="12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тепло и воду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не нужна, кран лучше закрыть сразу. Так мы не тратим её зря и помогаем сохранять запас воды для дома, школы и природы.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лить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 и аккуратное умывание помогают экономить воду каждый день. Мелочь кажется маленькой, но из таких привычек складывается очень полезное большое дело.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тепло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окна и двери помогают удерживать тепло внутри дома. Тогда комнате легче оставаться тёплой, а батареям не приходится работать напрасно.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бережём воду и тепло, мы помогаем себе и природе. Это простые привычки, которые не требуют волшебства, зато дают хороший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вода — наши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вода всегда рядом с нами и помогают природе, людям и животным. Они тают, испаряются, собираются в облака и снова возвращаются на Землю, делая мир живым и интересным.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2026-05-25T23:14:26Z</dcterms:created>
  <dcterms:modified xsi:type="dcterms:W3CDTF">2026-05-25T23:14:26Z</dcterms:modified>
</cp:coreProperties>
</file>