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31200" y="3187"/>
            <a:ext cx="7265700" cy="5137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02250" y="2077350"/>
            <a:ext cx="29394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история открытия материка
</a:t>
            </a:r>
            <a:endParaRPr lang="en-US" sz="1412" dirty="0"/>
          </a:p>
        </p:txBody>
      </p:sp>
      <p:sp>
        <p:nvSpPr>
          <p:cNvPr id="6" name="Text 1"/>
          <p:cNvSpPr txBox="1"/>
          <p:nvPr/>
        </p:nvSpPr>
        <p:spPr>
          <a:xfrm>
            <a:off x="3333662" y="1744325"/>
            <a:ext cx="24768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3261525" y="2719400"/>
            <a:ext cx="26208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положение материка формирует его природу и историю?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чего начинается знакомство с материком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 на карту: она показывает, где находится материк, какие океаны и материки его окружают. Затем выясняют, как его положение влияет на климат, природные зоны и пути исследования.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4313" y="1281268"/>
            <a:ext cx="4084500" cy="33027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материка на карте мира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657775" y="131137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Полушария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может располагаться сразу в нескольких полушариях, и это помогает понять, где он лежит относительно экватора и нулевого меридиана. Такое положение влияет на количество солнечного тепла и особенности климата.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657775" y="219457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Крайние 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Северная, южная, западная и восточная крайние точки показывают размеры материка и его протяжённость. Чем больше расстояние между ними, тем сильнее могут различаться природные условия на разных его частях.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657775" y="3077792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вытянутость с севера на юг обычно означает, что на материке встречаются разные климатические пояса. Поэтому в одних районах теплее, а в других холоднее, и природа заметно меняется.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657775" y="3961015"/>
            <a:ext cx="3650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Земле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экватору, тропикам или полярным областям определяет, сколько солнечного тепла получает территория. От этого зависят температуры, количество осадков и размещение природных зон.
</a:t>
            </a:r>
            <a:endParaRPr lang="en-US" sz="100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993349"/>
            <a:ext cx="4491900" cy="181657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географического положения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признаки помогают определить положение материка и понять его особенности.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этих признаков помогает объяснить климат, транспортные связи и особенности освоения материка.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Береговая линия, моря и проливы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59986" y="1760448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изрезана береговая линия, тем больше на ней заливов, полуостровов, островов и удобных бухт. Это создаёт больше мест для стоянки судов и освоения побережья.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9986" y="1518726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Изрезанность берегов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59986" y="2865444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 берегов делают материк более доступным для морских перевозок и связи с другими территориями. Через них легче развивать торговлю, путешествия и обмен знаниями.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9986" y="2623722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морей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59986" y="3970430"/>
            <a:ext cx="3511324" cy="7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моря и океаны, а также помогают прокладывать удобные маршруты. Для мореплавателей они особенно важны, потому что сокращают путь и делают движение более предсказуемым.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59986" y="3728708"/>
            <a:ext cx="3511324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проливов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географическое положение влияет на природу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материка получают неодинаковое количество тепла и влаги, поэтому даже соседние территории могут выглядеть совсем по-разному.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задаёт климатические условия, а климат определяет природные зоны, растительность и животный мир.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
</a:t>
            </a:r>
            <a:endParaRPr lang="en-US" sz="8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сведения о материке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59950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сведения приносили жители прибрежных районов, торговцы и мореплаватели. Они запоминали берега, бухты, рифы и направления ветров, потому что это помогало безопасно плавать и торговать.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21029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Неточные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сообщения были неполными и часто содержали ошибки, но именно они позволили составить первые представления о материке. Со временем такие записи помогали уточнять маршруты и побережья.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60649" y="2063238"/>
            <a:ext cx="2723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карт
</a:t>
            </a:r>
            <a:pPr algn="l" indent="0" marL="0">
              <a:lnSpc>
                <a:spcPct val="115000"/>
              </a:lnSpc>
              <a:buNone/>
            </a:pPr>
            <a:r>
              <a:rPr lang="en-US" sz="5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сведения из разных плаваний объединяли в карты и схемы. Даже приблизительные данные были важны: они подсказывали, где искать новые земли и какие пути использовать дальше.
</a:t>
            </a:r>
            <a:endParaRPr lang="en-US" sz="110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знания о материке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показывает, как от общих сведений переходили к точным научным данным.
</a:t>
            </a:r>
            <a:endParaRPr lang="en-US" sz="102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795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открытий в XV–XVII веках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мореплаватели искали новые морские пути к богатым землям и торговым рынкам, поэтому всё чаще выходили далеко в океан.
</a:t>
            </a:r>
            <a:endParaRPr lang="en-US" sz="1102" dirty="0"/>
          </a:p>
        </p:txBody>
      </p:sp>
      <p:sp>
        <p:nvSpPr>
          <p:cNvPr id="11" name="Text 3"/>
          <p:cNvSpPr txBox="1"/>
          <p:nvPr/>
        </p:nvSpPr>
        <p:spPr>
          <a:xfrm>
            <a:off x="3199473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Обследование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этот период были изучены многие побережья, а карты стали заметно точнее. Однако внутренние районы материков всё ещё оставались малоизвестными.
</a:t>
            </a:r>
            <a:endParaRPr lang="en-US" sz="1102" dirty="0"/>
          </a:p>
        </p:txBody>
      </p:sp>
      <p:sp>
        <p:nvSpPr>
          <p:cNvPr id="12" name="Text 4"/>
          <p:cNvSpPr txBox="1"/>
          <p:nvPr/>
        </p:nvSpPr>
        <p:spPr>
          <a:xfrm>
            <a:off x="6038950" y="1983250"/>
            <a:ext cx="2746800" cy="11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уточнение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сведения дополнялись новыми плаваниями и экспедициями. Чем труднее был путь вглубь материка, тем медленнее шло его изучение.
</a:t>
            </a:r>
            <a:endParaRPr lang="en-US" sz="110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и их вклад в изучение материка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материка шло постепенно: сначала уточняли берега, затем внутренние территории, а позже — природные условия и ресурсы.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знания о материке накапливались по мере работы разных исследователей.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географии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45450" y="1287332"/>
            <a:ext cx="4238400" cy="13865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45450" y="3079132"/>
            <a:ext cx="4238400" cy="13865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карт и атласов в изучении материка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2858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карта «собирает»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карта часто показывала материк лишь приблизительно: неровные берега, условные горы и редкие названия. Современная карта выглядит гораздо точнее, поэтому по ней легко увидеть моря, реки, границы и крупные города.
</a:t>
            </a:r>
            <a:endParaRPr lang="en-US" sz="1188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3077625"/>
            <a:ext cx="39321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атлас удобнее одной карты
</a:t>
            </a:r>
            <a:pPr algn="l" indent="0" marL="0">
              <a:lnSpc>
                <a:spcPct val="115000"/>
              </a:lnSpc>
              <a:buNone/>
            </a:pPr>
            <a:r>
              <a:rPr lang="en-US" sz="7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 объединяет несколько карт и помогает сравнивать разные сведения в одном месте. На его страницах можно увидеть рельеф, климат, население и природные зоны, а затем сопоставить изменения, произошедшие за разные годы.
</a:t>
            </a:r>
            <a:endParaRPr lang="en-US" sz="118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изучали экспедиции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путешественники чаще всего описывали берега и морские пути, потому что именно они были нужны для плавания, торговли и составления первых карт.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интерес сместился к внутренним районам: исследователей стали больше занимать природа, ресурсы и жизнь людей.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темы; обобщённая схема направлений исследований
</a:t>
            </a:r>
            <a:endParaRPr lang="en-US" sz="7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внутренние районы изучались позже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463753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территории часто отделяли пустыни, горы, густые леса или льды. Добраться туда было сложно и опасно, поэтому первые сведения появлялись намного позже описаний побережий.
</a:t>
            </a:r>
            <a:endParaRPr lang="en-US" sz="84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199022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endParaRPr lang="en-US" sz="93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35989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путешественники пользовались караванами, лодками и лошадьми. Такие способы помогали двигаться медленно и зависеть от погоды, запасов воды и удобных маршрутов.
</a:t>
            </a:r>
            <a:endParaRPr lang="en-US" sz="84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095164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Ограниченные средства передвижения
</a:t>
            </a:r>
            <a:endParaRPr lang="en-US" sz="932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256025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Жара, мороз, высокая влажность или отсутствие дорог сильно замедляли движение. Из-за этого экспедиции тщательно выбирали время и направление пути, чтобы не потерять людей и снаряжение.
</a:t>
            </a:r>
            <a:endParaRPr lang="en-US" sz="84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299129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природные условия
</a:t>
            </a:r>
            <a:endParaRPr lang="en-US" sz="932" dirty="0"/>
          </a:p>
        </p:txBody>
      </p:sp>
      <p:sp>
        <p:nvSpPr>
          <p:cNvPr id="15" name="Text 8"/>
          <p:cNvSpPr txBox="1"/>
          <p:nvPr/>
        </p:nvSpPr>
        <p:spPr>
          <a:xfrm>
            <a:off x="360000" y="4152156"/>
            <a:ext cx="3576029" cy="5617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железные дороги и самолёты сделали удалённые районы доступнее. Благодаря этому учёные быстрее собирали точные сведения о рельефе, реках, природных зонах и населении.
</a:t>
            </a:r>
            <a:endParaRPr lang="en-US" sz="840" dirty="0"/>
          </a:p>
        </p:txBody>
      </p:sp>
      <p:sp>
        <p:nvSpPr>
          <p:cNvPr id="16" name="Text 9"/>
          <p:cNvSpPr txBox="1"/>
          <p:nvPr/>
        </p:nvSpPr>
        <p:spPr>
          <a:xfrm>
            <a:off x="360000" y="3887425"/>
            <a:ext cx="3576029" cy="18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endParaRPr lang="en-US" sz="9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442539"/>
            <a:ext cx="4491900" cy="9181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Трудности освоения территории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и транспортные трудности по-разному влияли на открытие и заселение материка.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труднее были природные условия, тем медленнее шло изучение территории и тем осторожнее выбирали маршруты экспедиций.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
</a:t>
            </a:r>
            <a:endParaRPr lang="en-US" sz="80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исследований материка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и недра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помогают узнать, где находятся горы, равнины и полезные ископаемые. Эти сведения нужны для строительства, транспорта и разумного использования природных богатств.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материка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реки, озёра и режим стока. Это важно для водоснабжения, работы гидроэлектростанций и понимания того, где возможны наводнения или засухи.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Живой мир и почвы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 почвами, растениями и животными показывают, какие территории подходят для земледелия и какие природные зоны требуют особой охраны.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Прогнозы и безопасность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 природе помогают заранее оценивать опасности: штормы, снегопады, засухи и паводки. Это делает жизнь людей и работу хозяйства более безопасными.
</a:t>
            </a:r>
            <a:endParaRPr lang="en-US" sz="11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современные сведения о материке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данные собирают поэтапно: от съёмки с орбиты до проверки на местности и обновления карт.
</a:t>
            </a:r>
            <a:endParaRPr lang="en-US" sz="97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25" y="3051280"/>
            <a:ext cx="4125000" cy="1655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58972" y="3051280"/>
            <a:ext cx="4125000" cy="1655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способы изображения материка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12" name="Text 2"/>
          <p:cNvSpPr txBox="1"/>
          <p:nvPr/>
        </p:nvSpPr>
        <p:spPr>
          <a:xfrm>
            <a:off x="36007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 видит сразу весь материк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позволяют быстро рассмотреть огромную территорию целиком. На них видны берега, крупные реки, озёра и природные зоны, а также изменения, которые трудно заметить с земли.
</a:t>
            </a:r>
            <a:endParaRPr lang="en-US" sz="1288" dirty="0"/>
          </a:p>
        </p:txBody>
      </p:sp>
      <p:sp>
        <p:nvSpPr>
          <p:cNvPr id="13" name="Text 3"/>
          <p:cNvSpPr txBox="1"/>
          <p:nvPr/>
        </p:nvSpPr>
        <p:spPr>
          <a:xfrm>
            <a:off x="4658925" y="1457013"/>
            <a:ext cx="4125000" cy="134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карта показывает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физической карте хорошо видны горы, равнины, высоты и низменности. Если сравнить её со спутниковым изображением, можно лучше понять, как выглядит поверхность материка и почему в разных местах она различается.
</a:t>
            </a:r>
            <a:endParaRPr lang="en-US" sz="128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первых карт к точным данным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этап исследования добавлял детали: сначала — общие очертания берегов, затем — внутренние районы, природные зоны и ресурсы.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современнее методы, тем точнее изображение материка и тем полнее представление о его природе.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темы; условная шкала роста точности
</a:t>
            </a:r>
            <a:endParaRPr lang="en-US" sz="80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9217" y="1377911"/>
            <a:ext cx="350400" cy="35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59217" y="2308815"/>
            <a:ext cx="350400" cy="3114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59217" y="3220254"/>
            <a:ext cx="350400" cy="311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59217" y="4112373"/>
            <a:ext cx="350400" cy="35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итоги изучения материка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6" name="Text 2"/>
          <p:cNvSpPr txBox="1"/>
          <p:nvPr/>
        </p:nvSpPr>
        <p:spPr>
          <a:xfrm>
            <a:off x="360000" y="114250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помогает понять, почему на материке формируются определённые климатические условия, природные зоны и связи с соседними территориями.
</a:t>
            </a:r>
            <a:endParaRPr lang="en-US" sz="982" dirty="0"/>
          </a:p>
        </p:txBody>
      </p:sp>
      <p:sp>
        <p:nvSpPr>
          <p:cNvPr id="17" name="Text 3"/>
          <p:cNvSpPr txBox="1"/>
          <p:nvPr/>
        </p:nvSpPr>
        <p:spPr>
          <a:xfrm>
            <a:off x="360000" y="2053935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открытий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исследования показывает, что знания появлялись постепенно: от первых морских описаний и карт до точных данных, полученных в экспедициях и наблюдениях.
</a:t>
            </a:r>
            <a:endParaRPr lang="en-US" sz="982" dirty="0"/>
          </a:p>
        </p:txBody>
      </p:sp>
      <p:sp>
        <p:nvSpPr>
          <p:cNvPr id="18" name="Text 4"/>
          <p:cNvSpPr txBox="1"/>
          <p:nvPr/>
        </p:nvSpPr>
        <p:spPr>
          <a:xfrm>
            <a:off x="360000" y="2965370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карт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 и атласы объединяют сведения о рельефе, реках, городах и границах. Они позволяют сравнивать материк в разные периоды и видеть новые открытия.
</a:t>
            </a:r>
            <a:endParaRPr lang="en-US" sz="982" dirty="0"/>
          </a:p>
        </p:txBody>
      </p:sp>
      <p:sp>
        <p:nvSpPr>
          <p:cNvPr id="19" name="Text 5"/>
          <p:cNvSpPr txBox="1"/>
          <p:nvPr/>
        </p:nvSpPr>
        <p:spPr>
          <a:xfrm>
            <a:off x="360000" y="3876953"/>
            <a:ext cx="45069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изучение материка поддерживают спутники, компьютеры и полевые наблюдения. Благодаря этому учёные быстрее уточняют сведения и обновляют прогнозы.
</a:t>
            </a:r>
            <a:endParaRPr lang="en-US" sz="98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знание важно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история исследования помогают понять материк как часть Земли: его природу, ресурсы и роль для людей. Это знание нужно картографам, путешественникам и учёным.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2026-06-02T13:29:40Z</dcterms:created>
  <dcterms:modified xsi:type="dcterms:W3CDTF">2026-06-02T13:29:40Z</dcterms:modified>
</cp:coreProperties>
</file>