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jpe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97000" y="1342873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Ценный совет: маленькая подсказка, большая помощь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1479600" y="2569373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совет помогает учиться, дружить и не ошибаться каждый день.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773250" y="3519921"/>
            <a:ext cx="35976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совет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— это полезная подсказка, которая помогает выбрать верное действие. Его можно услышать в школе, дома, на улице и даже в книгах — от родителей, учителя, друзей и сказочных героев.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бывает хороший совет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5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совет звучит спокойно и без крика. Он не пугает и не обижает, а помогает услышать важную мысль и не растеряться в трудный момент.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4225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тон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850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полезном совете обычно есть одно простое действие: подожди, спроси, проверь, извинись или повтори. Так легче понять, что делать прямо сейчас.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94850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понятное действие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24225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Ценный совет делает поступок лучше и аккуратнее. Он подсказывает, как исправить ошибку, завершить дело и не запутаться в следующем шаге.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4225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делу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794850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совет короткий и ясный, его можно быстро запомнить и повторить. А значит, он пригодится не один раз, а снова и снова.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94850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запомнить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помогает дружбе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3520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Помириться после ссоры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3520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друзья поссорились, совет может подсказать, как сделать первый шаг к примирению: поговорить спокойно, признать ошибку и снова начать играть вместе.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0675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отношения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80675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подсказка помогает подумать не только о себе, но и о другом человеке. Это сохраняет доверие и делает дружбу надёжной, как любимая скамейка во дворе.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68290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дразнить друга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468290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лучший совет — не обижать, не смеяться и не оставлять товарища одного. Так общение остаётся спокойным, а у друга не портится настроение.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55905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Поделиться и помочь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255905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совет напоминает, что игрушкой, карандашом или добрым словом можно поделиться. Тогда рядом становится теплее, а дружба — крепче.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совет помогает вовремя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695795" y="81774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Что-то не получается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695795" y="124107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ребёнок замечает, что задание, игра или разговор идут не так, как хотелось. В этот момент совет помогает не сердиться и попробовать ещё раз.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48770" y="2213672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тревожно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048770" y="2636997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волнуешься, полезная подсказка помогает успокоиться: сделать паузу, спросить взрослого или повторить нужное действие без спешки.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95795" y="360959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выбрать дальше
</a:t>
            </a:r>
            <a:endParaRPr lang="en-US" sz="1500" dirty="0"/>
          </a:p>
        </p:txBody>
      </p:sp>
      <p:sp>
        <p:nvSpPr>
          <p:cNvPr id="14" name="Text 7"/>
          <p:cNvSpPr txBox="1"/>
          <p:nvPr/>
        </p:nvSpPr>
        <p:spPr>
          <a:xfrm>
            <a:off x="4695795" y="403292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надо решить, что делать, совет подсказывает верный шаг. Иногда он экономит много слёз, лишних переживаний и совсем не любит беспорядок.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работать с услышанным советом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понять, подходит ли совет в вашей ситуации.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56413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56413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54724" y="1440290"/>
            <a:ext cx="440100" cy="440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ценного совета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 ясно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Ценный совет не растягивается на целую сказку. Он звучит просто, поэтому ребёнку легко понять его сразу и не забыть через минуту.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порядок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ценном совете видно, что сделать сначала, а что потом. Такая подсказка не путает и помогает действовать спокойно, шаг за шагом.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66169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обид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266169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совет говорит о деле, а не задевает человека. Он помогает исправить поступок, не делая больно словам и не превращая разговор в ссору.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200" y="1480811"/>
            <a:ext cx="3958800" cy="3301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помогает в учёбе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45179" y="1945300"/>
            <a:ext cx="37431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совет напоминает не хвататься за ответ сразу. Если сначала внимательно прочитать задание, становится понятнее, что именно нужно сделать, и ошибок меньше.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845179" y="1617851"/>
            <a:ext cx="37431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Прочитать до конца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45179" y="4176400"/>
            <a:ext cx="37431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хороший совет — посмотреть всё второй раз. Проверка помогает заметить пропущенные буквы, неверный знак или маленькую ошибку, пока её можно исправить.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845179" y="3848951"/>
            <a:ext cx="37431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работу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18608" y="3060850"/>
            <a:ext cx="37431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торопится, он часто пропускает важную деталь. Совет «подумай ещё раз» помогает остановиться, выдохнуть и выбрать верное решение спокойнее.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518608" y="2733401"/>
            <a:ext cx="37431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спешить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от учителя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33700" y="1763750"/>
            <a:ext cx="49482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часто подсказывает, как идти к ответу спокойно и по порядку. Такой совет помогает не теряться в задаче и видеть следующий шаг.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33725" y="1436300"/>
            <a:ext cx="49482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Решать по шагам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39925" y="4176400"/>
            <a:ext cx="49482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по поведению делают урок удобным для всех: сидеть внимательно, слушать объяснение и поднимать руку. Тогда учиться становится легче и интереснее.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39950" y="3848950"/>
            <a:ext cx="49482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Вести себя на уроке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2186738" y="2970075"/>
            <a:ext cx="49482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делают задание в паре, совет учителя помогает слушать друг друга, делиться обязанностями и не спорить из-за каждого карандаша.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2186762" y="2642625"/>
            <a:ext cx="49482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Работать вместе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38" y="1397111"/>
            <a:ext cx="526500" cy="526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038" y="3239986"/>
            <a:ext cx="526500" cy="526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2788" y="1426361"/>
            <a:ext cx="526500" cy="46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22788" y="3269236"/>
            <a:ext cx="526500" cy="46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от родителей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23932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 безопасность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5003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напоминают, как переходить дорогу, не уходить с незнакомыми людьми и быть внимательным на улице. Такие советы помогают избежать опасности.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123932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 порядок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65003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сложить вещи, надеть рукавички и убрать игрушки приучает к аккуратности. Сначала это кажется скучным, а потом очень выручает.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31207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 здоровье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472278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советуют мыть руки, не забывать о режиме дня и вовремя отдыхать. Эти простые правила помогают чувствовать себя бодрым и здоровым.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31207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 дом и вежливость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472278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Родительские подсказки учат говорить вежливо, помогать дома и заботиться о близких. Так ребёнок становится самостоятельнее и увереннее в своих делах.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непонятный совет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путь: от непонимания к проверенному действию.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Книжные советы, которые запоминаются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у старого мудреца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сказке герой растерялся на перекрёстке и не знал, куда идти дальше. Тогда мудрый персонаж подсказал ему сначала подумать, а потом выбирать дорогу. Благодаря этому герой избежал ошибки и увидел, что спокойный совет часто спасает от лишних бед.
</a:t>
            </a:r>
            <a:endParaRPr lang="en-US" sz="795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Лампа над открытой страницей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читал книгу при тёплом свете лампы и вдруг заметил совет героя: не спеши с выводами. Он задумался, перечитал страницу и понял, почему поступок одного персонажа изменил всю историю. Книга помогла ему увидеть последствия каждого решения.
</a:t>
            </a:r>
            <a:endParaRPr lang="en-US" sz="795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Совет, который меняет поступок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девочка хотела ответить грубо, но добрая фея напомнила ей о вежливости. Девочка остановилась, извинилась и сохранила дружбу. Так в книге маленькая подсказка стала важным уроком: одно доброе решение может изменить весь день.
</a:t>
            </a:r>
            <a:endParaRPr lang="en-US" sz="83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Возраст, характер, место, время и ситуация меняют выбор подсказки. То, что удобно одному ребёнку, другому может не подойти.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условий влияют на то, подойдёт ли совет именно тебе.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урока «Ценный совет»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сохранить хороший совет в памяти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93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Скажи совет тихо и ясно несколько раз. Когда короткая фраза звучит вслух, её легче удержать в голове и вспомнить в нужный момент, как маленький фонарик для мыслей.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3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Повтори вслух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46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совет важный, запиши его в тетрадь или на листок. Одно-два ключевых слова помогают не забыть главное и быстро найти подсказку, когда нужно действовать без лишней суеты.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346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Запиши коротко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199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Почаще возвращайся к совету и пробуй выполнять его в обычных делах. Тогда он становится привычкой, а привычка уже помогает почти сама, без долгих напоминаний.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199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Преврати в привычку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89" y="2680411"/>
            <a:ext cx="2548800" cy="2075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365" y="2680411"/>
            <a:ext cx="2548800" cy="20758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7078" y="2680411"/>
            <a:ext cx="2548800" cy="207587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Сигналы, которые берегут от опасности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44789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у светофора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4789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подошёл к дороге и вспомнил совет: сначала остановись, посмотри по сторонам и иди только по правилам. Он дождался зелёного сигнала и перешёл спокойно. Такой простой совет помогает не торопиться и сохранять внимание рядом с движением машин.
</a:t>
            </a:r>
            <a:endParaRPr lang="en-US" sz="795" dirty="0"/>
          </a:p>
        </p:txBody>
      </p:sp>
      <p:sp>
        <p:nvSpPr>
          <p:cNvPr id="16" name="Text 4"/>
          <p:cNvSpPr txBox="1"/>
          <p:nvPr/>
        </p:nvSpPr>
        <p:spPr>
          <a:xfrm>
            <a:off x="6149365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Незнакомец зовёт к машине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49365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ребёнок услышал незнакомого человека и не пошёл с ним, хотя тот говорил ласково. Он сразу обратился к взрослому рядом. Совет быть осторожным может показаться строгим, но именно он защищает там, где нужна особая внимательность.
</a:t>
            </a:r>
            <a:endParaRPr lang="en-US" sz="806" dirty="0"/>
          </a:p>
        </p:txBody>
      </p:sp>
      <p:sp>
        <p:nvSpPr>
          <p:cNvPr id="18" name="Text 6"/>
          <p:cNvSpPr txBox="1"/>
          <p:nvPr/>
        </p:nvSpPr>
        <p:spPr>
          <a:xfrm>
            <a:off x="3297078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Чужие вещи трогать нельзя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297078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девочка увидела красивый пенал на парте, но не взяла его в руки без разрешения. Она вспомнила, что чужие вещи нужно уважать, как свои. Этот совет учит бережности и помогает избегать неловких и неприятных ситуаций.
</a:t>
            </a:r>
            <a:endParaRPr lang="en-US" sz="87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дать ценный совет другому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доброжелательной подсказки: от замеченной проблемы к полезному результату.
</a:t>
            </a:r>
            <a:endParaRPr lang="en-US" sz="158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совет лучше не принимать сразу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6563" y="1753033"/>
            <a:ext cx="2398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он злой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26563" y="2441483"/>
            <a:ext cx="2398800" cy="14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Совет, сказанный с насмешкой или злостью, не помогает. Он только обижает и сбивает с толку, поэтому лучше не спешить соглашаться и сразу подумать, безопасно ли это.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8638" y="1753033"/>
            <a:ext cx="2398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сомнение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218638" y="2441483"/>
            <a:ext cx="2398800" cy="14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совет кажется странным или непонятным, стоит обратиться к взрослому. В таких случаях лучше проверить подсказку ещё раз, чем потом исправлять неприятные последствия.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372600" y="1753033"/>
            <a:ext cx="2398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он опасный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3372600" y="2441483"/>
            <a:ext cx="2398800" cy="14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совет просит сделать что-то рискованное, нужно остановиться. Нельзя выполнять то, что может навредить здоровью, нарушить правила или привести к беде, даже если кто-то торопит.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благодарность помогает после совета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648722" y="3284250"/>
            <a:ext cx="2500959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услышан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648740" y="3765775"/>
            <a:ext cx="2743177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человек внимательно слушает полезную подсказку и понимает, что она может помочь.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45099" y="3284250"/>
            <a:ext cx="25011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остаётся в памяти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745117" y="3765775"/>
            <a:ext cx="27432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совет помог, его легче запомнить и использовать снова, а позже поделиться добром с другими.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196876" y="1319800"/>
            <a:ext cx="25011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благодарности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196894" y="1801325"/>
            <a:ext cx="27432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он говорит спасибо. Это показывает уважение и делает общение тёплым и добрым.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98652"/>
            <a:ext cx="3938100" cy="34842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Мои ценные советы на каждый день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1700" y="15934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перебивай и дослушивай совет полностью. Тогда легче понять главную мысль и не пропустить важную часть, которая поможет сделать дело правильно и без лишних ошибок.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591700" y="13795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 до конца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591700" y="3424826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остановись на секунду и подумай, а потом делай. Такой маленький пауза-совет помогает не спешить, не ошибаться и спокойно выбрать верный шаг.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591700" y="3210975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Думай перед действием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591700" y="25091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осталось неясным, смело переспроси. Один короткий вопрос часто спасает от путаницы и помогает быстрее найти правильное действие, вместо того чтобы гадать.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591700" y="22952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Спрашивай, если не понял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591700" y="43405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Относись к вещам аккуратно, а к людям — доброжелательно. Тогда и в портфеле будет порядок, и рядом с тобой станет спокойнее, приятнее и безопаснее.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4591700" y="41266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Береги вещи и людей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Ценный совет — это помощь, которая остаётся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совет короткий, добрый и полезный. Он помогает учиться, дружить и быть в безопасности. Самое важное — услышать его, понять, проверить и применить вовремя.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2026-05-25T19:32:42Z</dcterms:created>
  <dcterms:modified xsi:type="dcterms:W3CDTF">2026-05-25T19:32:42Z</dcterms:modified>
</cp:coreProperties>
</file>