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песни и детские впечатления о любимой стране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Родина моя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музыке: что это значит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Родина начинается с дома, улицы, школы и близких людей. В музыке это чувство звучит тепло, широко и спокойно, помогая услышать красоту родного языка, природы и добрых человеческих отношений.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 карте и в звуках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огромного пространства
</a:t>
            </a:r>
            <a:pPr algn="l" indent="0" marL="0">
              <a:lnSpc>
                <a:spcPct val="90000"/>
              </a:lnSpc>
              <a:buNone/>
            </a:pPr>
            <a:r>
              <a:rPr lang="en-US" sz="1502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очень большую территорию, и это сразу чувствуется в её образе. Здесь есть леса, реки, моря, горы и снежные просторы. Поэтому в музыке о Родине часто слышны широкие мелодии и спокойный, свободный размах.
</a:t>
            </a:r>
            <a:endParaRPr lang="en-US" sz="1502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берег и знакомый дом
</a:t>
            </a:r>
            <a:pPr algn="l" indent="0" marL="0">
              <a:lnSpc>
                <a:spcPct val="90000"/>
              </a:lnSpc>
              <a:buNone/>
            </a:pPr>
            <a:r>
              <a:rPr lang="en-US" sz="14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картине России легко представить берёзы у реки, небольшой дом и детей, которые поют вместе. Такие детали делают образ страны тёплым и близким. Музыка в этом случае будто рассказывает о доме, который всегда рядом.
</a:t>
            </a:r>
            <a:endParaRPr lang="en-US" sz="148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Песнь простора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песня о России, в ней нередко слышится дыхание ветра, движение воды и свет открытого неба. Протяжный напев помогает представить далёкую дорогу, широкое поле и чувство, что страна очень большая и родная.
</a:t>
            </a:r>
            <a:endParaRPr lang="en-US" sz="1668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3537" y="1409825"/>
            <a:ext cx="226275" cy="258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7125" y="2680325"/>
            <a:ext cx="239100" cy="239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символы России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Флаг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Белая, синяя и красная полосы — это флаг России. Он поднимается на важных событиях и напоминает о единстве страны и уважении к её истории.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Герб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гербе России изображён двуглавый орёл. Этот символ часто можно увидеть на официальных документах и зданиях, связанных с государством.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звучит на торжественных праздниках, линейках и соревнованиях. Его слушают стоя, потому что это особая песня страны, к которой относятся с уважением.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6149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 нашей страны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917300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сердце России и город, который знают во всём мире. Здесь рядом стоят древние стены Кремля и оживлённые улицы, где жизнь идёт быстро и ярко.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4912425" y="3431787"/>
            <a:ext cx="34956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Москве много театров, музеев и красивых площадей, поэтому город часто звучит в музыке торжественно. Такие мелодии помогают почувствовать величие столицы и её праздничный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живут более 190 народов, и у каждого есть свои любимые песни, сказки и обычаи. Это делает страну особенно богатой и интересной.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России и их песни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услышать, как по-разному могут звучать радость, грусть, праздник и семейные традиции. У каждого народа есть свой неповторимый голос.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люди живут в одной стране, учатся дружить и уважать друг друга. Для этого особенно важны согласие, доброта и внимание к соседям.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полезно узнавать традиции других народов, чтобы лучше понимать своих друзей. Чем больше интереса и уважения, тем крепче становится общая дружба.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народная песня передаёт чувства людей — радость, заботу, труд, мечты и иногда лёгкую грусть. Её мелодии обычно напевные, плавные и очень запоминающиеся.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особенно подходят короткие песни и припевки, которые легко подпевать в кругу. Они словно приглашают в хоровод, где всем весело и немного шумно, но по-доброму.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200" y="1201150"/>
            <a:ext cx="221100" cy="22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5200" y="2179585"/>
            <a:ext cx="221100" cy="176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6787" y="3095200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05200" y="4046050"/>
            <a:ext cx="221100" cy="2211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инструменты России
</a:t>
            </a:r>
            <a:endParaRPr lang="en-US" sz="2600" dirty="0"/>
          </a:p>
        </p:txBody>
      </p:sp>
      <p:sp>
        <p:nvSpPr>
          <p:cNvPr id="12" name="Text 2"/>
          <p:cNvSpPr txBox="1"/>
          <p:nvPr/>
        </p:nvSpPr>
        <p:spPr>
          <a:xfrm>
            <a:off x="1124125" y="9805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Балалайка звучит звонко и быстро, поэтому её часто связывают с плясовыми мелодиями. Её острый, весёлый звук сразу добавляет музыке задора.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124125" y="1936825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Гармонь умеет звучать широко и живо, словно сама подсказывает, где улыбнуться. Её любят за яркость, подвижность и праздничное настроение.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124125" y="28771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ложки создают чёткий ритм и делают исполнение очень живым. Их звук легко выделяется и помогает почувствовать весёлый народный характер музыки.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124125" y="3825400"/>
            <a:ext cx="72837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и бубен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Свирель напоминает о природе своей напевностью, а бубен добавляет звонкий ритм. Вместе они делают народную музыку яркой, подвижной и узнаваемой.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о Родине берёза звучит почти как родное имя. Её белый ствол, тихий шелест листьев и светлая роща создают спокойный образ России. Такая музыка помогает представить утро на окраине деревни и мягкий ветер над травой.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у дороги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река и открытое поле часто становятся музыкальными образами простора. Когда мелодия течёт плавно, кажется, что она повторяет движение воды и дальнюю дорогу. Над всем этим будто стоит большое небо и тишина.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поле и небо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бывает не только тёплой и зелёной, но и северной, снежной, строгой. В музыке это слышится как спокойствие, чистота и холодный блеск зимнего воздуха. Такие образы делают песню особенно красивой и немного сказочной.
</a:t>
            </a:r>
            <a:endParaRPr lang="en-US" sz="989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Север, снег и лес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России в музыке
</a:t>
            </a:r>
            <a:endParaRPr lang="en-US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марш и танец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Песенный характер звучит плавно, мягко и певуче. Он помогает выразить чувства так, будто мелодия сама рассказывает добрую историю о доме, природе и близких людях.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Маршевый характер звучит ровно и чётко, как шаг строем. Он подходит для торжественных песен, когда музыка словно идёт вперёд уверенно и спокойно.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Танцевальный характер звучит легко, быстро и весело. Такая музыка сразу зовёт двигаться, а в школьных песнях она помогает сделать настроение бодрым и радостным.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753263" y="0"/>
            <a:ext cx="23909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2400" y="326250"/>
            <a:ext cx="50073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Пётр Ильич Чайковский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623075" y="3548975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близок младшим школьникам «Детский альбом». В его пьесах слышатся игры, домашний уют и детские переживания, словно музыка сама заглядывает в комнату.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623075" y="2017750"/>
            <a:ext cx="3708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Ильич Чайковский — один из самых известных русских композиторов. Он умел писать музыку так, что даже тихие звуки кажутся очень выразительными и запоминающимися.
</a:t>
            </a:r>
            <a:endParaRPr lang="en-US" sz="1281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маме учат замечать заботу и благодарить за неё. В них всегда много тепла, потому что самый близкий человек — рядом каждый день.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доме напоминают о родных стенах, любимом уголке и спокойствии. Даже если дом небольшой, для ребёнка он кажется целой вселенной.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школе помогают радоваться учёбе, дружбе и общим делам. В них слышится живой класс, звонкий смех и хорошее настроение перед уроком.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такие песни ребёнок понимает: любовь к Родине начинается с любви к близким людям. А ещё музыка делает это чувство простым и очень понятным.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о маме, доме и школе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чувство Родины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у ребёнка постепенно появляется любовь к своей стране через близкие и понятные впечатления.
</a:t>
            </a:r>
            <a:endParaRPr lang="en-US" sz="11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в жизни школьников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Гимн России звучит на линейках, праздниках и спортивных соревнованиях. Когда его исполняют, люди встают, потому что это особая торжественная песня страны.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младших школьников важно знать и уважать гимн как государственный символ. Он помогает почувствовать единство, гордость и серьёзное отношение к Родине.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музыкальные традиции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июня — День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этот день по всей стране звучат песни о Родине, мире и дружбе. Праздник объединяет людей и напоминает о любви к своей стране.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концерт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концертах дети поют, читают стихи и исполняют номера о природе, семье и Родине. Так праздник становится общим и очень тёплым.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передаётся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привычки и любимые песни переходят от старших к младшим. Благодаря этому память о стране и её культуре сохраняется.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настроение Родины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и лирическое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эта тема звучит мягко и лирично, как вечер дома после доброго дня. Такие песни легко петь вместе, и от этого класс будто становится дружнее.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Торжественное и широкое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Родине часто звучит широко и спокойно, словно открытое поле или длинная дорога. Такие мелодии помогают почувствовать простор и серьёзную красоту страны.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гражданин уважает других людей, говорит вежливо и соблюдает правила. Даже простое «спасибо» делает мир вокруг заметно добрее.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быть хорошим гражданином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бережёт школьные вещи, книги и учебники, потому что порядок помогает учиться лучше. Аккуратность — это тоже маленькая забота о всех.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помогает младшим, поддерживает друзей и не остаётся в стороне, когда кому-то трудно. Доброе дело может быть совсем маленьким, но очень важным.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бережёт природу: не мусорит, не ломает ветки и относится к окружающему миру с вниманием. Так любовь к Родине превращается в хорошие поступки.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песни о России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 у окна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России часто появляются белые берёзы, тихие поля и широкое небо. Эти простые образы сразу напоминают о родном доме и знакомом пейзаже. Ребёнок легко представляет картину и словно слышит тихую музыку лета.
</a:t>
            </a:r>
            <a:endParaRPr lang="en-US" sz="1668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над рекой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звучит песня о реке, в ней чувствуется движение, свежий воздух и простор. Слова помогают увидеть берега, отражение облаков и спокойный путь воды. Такая песня делает страну ближе и понятнее даже маленькому слушателю.
</a:t>
            </a:r>
            <a:endParaRPr lang="en-US" sz="1668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Книга, ноты и голос класса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песни о России часто читают и поют вместе. Тогда книга, ноты и детские голоса соединяются в одну красивую историю. В ней есть и дружба, и тепло, и чувство, что Родина живёт рядом.
</a:t>
            </a:r>
            <a:endParaRPr lang="en-US" sz="1585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маленькая помощь большой стране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показывает, как обычные ежедневные поступки ребёнка превращаются в настоящую заботу о Родине.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7149" y="0"/>
            <a:ext cx="458595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2425" y="1557275"/>
            <a:ext cx="4092600" cy="31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— дом, который звучит в сердце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большая, красивая и очень разная. Её музыка напоминает о доме, природе, празднике и добрых людях, а любовь к Родине начинается с маленьких, но важных дел.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2026-05-24T18:21:36Z</dcterms:created>
  <dcterms:modified xsi:type="dcterms:W3CDTF">2026-05-24T18:21:36Z</dcterms:modified>
</cp:coreProperties>
</file>