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Nation of Shoppers: потребительская культура Великобритании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Покупки, реклама и онлайн-торговля определяют повседневную жизнь британцев.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Когда-то покупки делали на рынках и в маленьких лавках, позже — на High Street и в супермаркетах. Сегодня всё большую роль играет онлайн: смартфоны, доставка и быстрое сравнение цен изменили привычки покупателей.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рынков к интернет-магазинам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стали заметной частью жизни и досуга, а выбор всё чаще начинается с телефона.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27%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столько розничных покупок в Великобритании в 2023 году приходилось на интернет-канал в отдельные месяцы, что показывает масштаб онлайн-торговли.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Office for National Statistics, Retail sales internet sales as a percentage of total retail sales, 2023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покупки повторяются регулярно и быстро становятся заметной частью бюджета.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типичным категориям расходов домохозяйства; доли условные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нужды занимают больше всего, но регулярные покупки тоже формируют привычный уровень расходов.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категории расходов семьи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High Street как символ британского шопинга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улица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High Street объединяет магазины, кафе, аптеки и банки в одном месте. Это делает её не только торговой зоной, но и удобным центром повседневной городской жизни.
</a:t>
            </a:r>
            <a:endParaRPr lang="en-US" sz="1113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и прогулка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людей поход за покупками — это ещё и способ провести время с семьёй или друзьями. Здесь легко совместить выбор товаров, общение и короткий отдых.
</a:t>
            </a:r>
            <a:endParaRPr lang="en-US" sz="1113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Витрины и сезонность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витрины, вывески и украшения особенно заметны перед праздниками и распродажами. Именно они создают ощущение оживлённой, постоянно меняющейся улицы.
</a:t>
            </a:r>
            <a:endParaRPr lang="en-US" sz="1113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High Street остаётся узнаваемым символом британских городов, потому что рядом с покупками там находятся места, где можно выпить чай, встретиться и просто пройтись.
</a:t>
            </a:r>
            <a:endParaRPr lang="en-US" sz="111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покупают больше, чем раньше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72125" y="1062325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возможностей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доходов и широкий выбор товаров сделали покупки доступнее. Теперь покупатель чаще находит именно то, что ему нужно, в нужной цене и нужном дизайне.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42500" y="1062325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оплата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Банковские карты, бесконтактная оплата и онлайн-платежи ускорили процесс покупки. Когда платить легко, решение о покупке принимается быстрее.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12875" y="1062325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Скидки и акции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распродажи, специальные предложения и карты лояльности подталкивают людей покупать чаще. Покупка кажется выгоднее, даже если она не была запланирована.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72125" y="2976163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особенно чувствительны к новым моделям одежды, обуви, телефонов и аксессуаров. Им важно не только купить вещь, но и чувствовать себя частью группы.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642500" y="2976163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не отставать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 и мнение сверстников усиливают интерес к популярным товарам. Из-за этого покупки часто связаны не с потребностью, а с желанием быть в курсе.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473268"/>
            <a:ext cx="4365000" cy="2264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на основе типичных характеристик форматов розничной торговли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почему покупатели выбирают разные форматы в зависимости от цели, срочности и удобства.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 удобен для сравнения цен, супермаркет — для регулярных покупок, а обычный магазин полезен, когда товар нужно увидеть сразу.
</a:t>
            </a:r>
            <a:endParaRPr lang="en-US" sz="1235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разных мест для покупок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14361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9606" y="3300975"/>
            <a:ext cx="169650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17008"/>
            <a:ext cx="218400" cy="194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супермаркетов в повседневной жизни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в одном месте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Супермаркет помогает купить продукты, напитки, бытовую химию и недорогие товары за одну поездку. Это экономит время и делает еженедельные покупки более удобными для семей.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бренды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супермаркеты предлагают товары под своими марками. Такие продукты часто дешевле, поэтому покупатели сравнивают не только бренды, но и качество собственных линий.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Акции и скидки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лояльности, специальные предложения и формат buy one, get one free привлекают внимание. Покупатели нередко планируют покупки так, чтобы воспользоваться выгодной ценой.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на неделю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семей supermarket становится главным местом основных закупок. Там удобно собрать большую корзину сразу на несколько дней или на всю неделю.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современная покупка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покупателя в магазине или онлайн-сервисе.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 и витрины формируют желание купить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скидочные надписи, тёплый свет и праздничные украшения сразу привлекают внимание прохожих. Перед Рождеством такие витрины становятся особенно заметными, потому что магазины хотят выделиться среди конкурентов и вызвать у покупателей ощущение праздника.
</a:t>
            </a:r>
            <a:endParaRPr lang="en-US" sz="983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витрина перед праздниками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реклама работает на улице и дома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Рекламные сообщения используют короткие слоганы, яркие цвета и обещание выгодной покупки. Человек видит их по дороге в магазин, в интернете или на экране телефона, поэтому желание купить может появиться ещё до самого выбора товара.
</a:t>
            </a:r>
            <a:endParaRPr lang="en-US" sz="105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 распродаж усиливает интерес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Easter и в период seasonal sales магазины стараются показать максимум предложений сразу. Покупатели чаще заходят в торговые центры и на High Street, потому что надеются найти подарок, одежду или полезную вещь по сниженной цене.
</a:t>
            </a:r>
            <a:endParaRPr lang="en-US" sz="112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покупке люди редко опираются только на один аргумент: обычно сравнивают несколько факторов сразу, особенно если речь идёт о вещах для школы, дома или личного пользования.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учебная оценка факторов выбора товара; не является статистикой конкретного исследования.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и качество лидируют, но советы друзей и отзывы заметно усиливают или меняют окончательное решение.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выбор товара сильнее всего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3667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как активные покупатели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41037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на карманные деньги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 небольшими pocket money подростки участвуют в потребительской культуре. Они учатся выбирать, сравнивать и иногда откладывать покупку ради более нужной или желанной вещи.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31432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и самовыражение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важны не только удобство и цена, но и внешний вид товара. Кроссовки, рюкзак или наушники могут показать вкус, интересы и отношение к моде.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21828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решение сильно влияют друзья, школьная среда и социальные сети. Если вещь популярна среди сверстников, подростку легче почувствовать себя частью группы и сделать покупку.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800" y="12223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покупки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часто тратят деньги на одежду, обувь, канцтовары и еду вне дома. Эти покупки кажутся небольшими, но именно они формируют первые устойчивые привычки выбора.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735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online shopping изменил привычки покупателей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391275" y="2065725"/>
            <a:ext cx="25938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за минуты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быстрый поиск, отзывы и рейтинги, поэтому покупатели стали чаще сравнивать цены и качество перед заказом, а не выбирать первую подходящую вещь.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00125" y="2065725"/>
            <a:ext cx="24816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8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со смартфона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смартфонов и быстрых платежей сделал online shopping привычной частью жизни: товар можно заказать в любом месте и в любое время, даже за несколько минут.
</a:t>
            </a:r>
            <a:endParaRPr lang="en-US" sz="1280" dirty="0"/>
          </a:p>
        </p:txBody>
      </p:sp>
      <p:sp>
        <p:nvSpPr>
          <p:cNvPr id="12" name="Text 4"/>
          <p:cNvSpPr txBox="1"/>
          <p:nvPr/>
        </p:nvSpPr>
        <p:spPr>
          <a:xfrm>
            <a:off x="425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этап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Интернет-магазины сначала казались дополнением к обычным магазинам, но уже тогда привлекали возможностью искать товары дома и не зависеть от времени работы.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230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и самовывоз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сайты предложили home delivery и click and collect, чтобы человек мог выбрать удобный способ получения товара без лишней поездки в магазин.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2108589"/>
            <a:ext cx="4164900" cy="116617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сравнение способов покупки для учебной таблицы.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7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 каждого способа есть свои сильные стороны. Выбор зависит от того, нужен ли товар сразу, важно ли его примерить и хочется ли сэкономить время.
</a:t>
            </a:r>
            <a:endParaRPr lang="en-US" sz="97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 лучше подходит для проверки товара на месте, а онлайн — для экономии времени и выбора из большего ассортимента.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минусы магазина и онлайн-покупки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Рождество, распродажи и сезонный рост покупок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праздникам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 конце осени магазины украшают витрины, выставляют подарки и усиливают рекламу. Они стараются привлечь покупателей заранее, пока люди планируют праздничные траты.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938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 скидок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Black Friday и January sales создают ощущение выгодной покупки и быстро увеличивают поток покупателей. Люди чаще заходят в магазины и на сайты, чтобы не упустить скидку.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096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в декабре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Christmas покупают подарки, продукты для ужина и украшения для дома. В этот период многие семьи тратят больше обычного, потому что праздник связан с традициями и встречами.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938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всплески помогают магазинам продавать больше, но покупателям стоит помнить о лишних тратах. Не каждая скидка означает нужную покупку, даже если предложение выглядит очень привлекательным.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всплески спроса связаны с началом учебного года и крупными акциями, когда покупатели особенно внимательно следят за скидками и наличием товара.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сезонная схема для учебного графика; не является официальной статистикой.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Потребительская активность растёт к концу года и зависит от календаря, праздников и школьных потребностей.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спрос в течение года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6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 маленькими магазинами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247725" y="1128300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Закрытия и сокращения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маленьких магазинов закрывается, особенно там, где рядом есть супермаркет или большой торговый центр. Им становится трудно удерживать постоянных покупателей и покрывать расходы.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26850" y="2871300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способы выжить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магазины сохраняют клиентов благодаря свежим продуктам, личному обслуживанию и близости к дому. Особенно это важно в жилых районах и небольших городах.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337925" y="2889925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конкуренции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shops и local stores начинают проигрывать крупным сетям по цене, выбору товаров и рекламе. Покупатели чаще сравнивают предложения и выбирают более удобный вариант.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и их влияние на окружающую среду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семья возвращается из магазина с множеством пакетов, коробок и пластиковых контейнеров. Каждая покупка кажется небольшой, но вместе они быстро превращаются в гору мусора. Чем чаще люди покупают лишнее, тем больше отходов остаётся дома и в городе.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Корзина, полная упаковки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товара к покупателю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тем как вещь попадёт в корзину, её перевозят, упаковывают и хранят на складах. Для этого нужны топливо, бумага и пластик, а значит, растут расход ресурсов и нагрузка на природу. Разумный выбор помогает уменьшить этот след.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494818"/>
            <a:ext cx="4365000" cy="222101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рекомендации по рациональному потреблению для учебного материала.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привычки помогают тратить деньги осознанно и уменьшать лишние покупки. Таблица показывает простые шаги, которые легко использовать каждый день.
</a:t>
            </a:r>
            <a:endParaRPr lang="en-US" sz="1089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и внимательность снижают импульсивные траты, помогают экономить и уменьшают количество ненужных отходов.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покупать разумнее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shopping как зеркало общества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показывают, как живут люди: что они ценят, чем пользуются и на что тратят деньги. В Великобритании shopping объединяет традиции, рекламу, технологии и повседневный выбор.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2026-05-31T12:27:19Z</dcterms:created>
  <dcterms:modified xsi:type="dcterms:W3CDTF">2026-05-31T12:27:19Z</dcterms:modified>
</cp:coreProperties>
</file>