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Рубцов. «По вечерам»: тихая лирика памяти и родины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Вечер, память и родная земля в тихом лирическом единстве.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поэт тихой северной лирики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Рубцов: поэт тихой северной лирики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Рубцов писал о северной природе, деревенском мире и внутренней опоре человека. Стихотворение «По вечерам» продолжает его главные мотивы: простоту речи, мягкую интонацию и внимательное вслушивание в тишину.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лирическое стихотворение: в нём важнее чувства и размышления героя, чем события. Читатель видит не сюжет, а внутреннее состояние человека.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 — вечерние раздумья о жизни, памяти и родной земле. В центре не громкие события, а тихое движение мысли и сердца.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спокойное и задумчивое, с лёгкой печалью. Стихотворение передаёт уязвимость человека и одновременно его стремление к душевному равновесию.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Жанр, тема и настроение стихотворения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как главный образ стихотворения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вечер — это не просто конец дня, а момент, когда всё замирает. В такой тишине особенно ясно слышны мысли и чувства человека.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сумрак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Сумеречный пейзаж у поэта всегда узнаваем: поле, деревня, неяркое небо, одинокий дом. Эти детали создают ощущение покоя, памяти и близости к родному миру.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6121" y="1916405"/>
            <a:ext cx="18765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смотрит на мир спокойно и вдумчиво. Он замечает не яркие события, а простые детали природы и повседневной жизни, в которых раскрывается смысл происходящего.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речь и чувства не звучат резко. Герой как будто прислушивается к себе и к окружающему миру, поэтому в стихотворении ощущается сосредоточенность и сдержанность.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Переживания героя связаны с воспоминаниями. Прошлое не отдаляется, а остаётся рядом, помогая понять настоящее и сохранить личную связь с родным местом.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родной землёй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родной край — это не только пространство, но и часть его самого. Через него он чувствует опору, узнавание и душевное спокойствие.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природная картина постепенно ведёт к размышлению о жизни и человеке.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смысловые линии стихотворения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смысловой центр связан с родиной и памятью: именно они помогают герою сохранить внутреннее равновесие.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Н. М. Рубцова «По вечерам»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движение мысли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начинается с тихого пейзажа. Внешний мир задаёт спокойный тон и сразу настраивает читателя на размышление.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0596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взгляд героя становится более пристальным. Он не спешит, а внимательно вслушивается в окружающую тишину и мелкие детали.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1933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чувство одиночества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в тексте усиливаются воспоминания. Вместе с ними появляется ощущение одиночества, но оно не разрушает, а углубляет переживание.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77900" y="1659775"/>
            <a:ext cx="1896000" cy="158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соединяет природу, память и внутренний мир человека. Мысль стихотворения звучит обобщённо и мягко, без резкого вывода.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детали вечернего мира помогают раскрыть состояние героя и смысл стихотворения.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их смысл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Рубцова деталь не просто изображает предмет, а помогает понять настроение и внутреннее состояние лирического героя.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Н. М. Рубцова «По вечерам»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показана через тихий и знакомый пейзаж. Это не торжественный образ, а обычная, неброская жизнь, которая особенно дорога герою своей простотой.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 стихотворении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Рубцова родная земля — источник нравственной опоры. Она помогает человеку чувствовать себя не потерянным, а связанным с чем-то устойчивым и важным.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стихотворении связана с памятью о прошлом и с ощущением связи поколений. Через неё герой понимает, откуда приходит его внутренняя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связывает настоящее с тем, что уже пережито. Вечер помогает герою остановиться и мысленно вернуться к важным моментам своей жизни.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помогают передать воспоминания без прямого рассказа. Пейзаж становится как будто частью самой памяти, а не только фоном.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стихотворении не выглядит далёким. Оно звучит рядом, потому что живёт в чувствах героя и в его отношении к родной земле.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прошлого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точные слова создают доверие к переживанию героя. Читатель легко узнаёт в нём знакомое чувство, когда тишина возвращает к важным мыслям.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вечернего пейзажа к внутреннему спокойствию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внешняя картина природы постепенно переходит в личное переживание лирического героя.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437" y="1114235"/>
            <a:ext cx="263100" cy="210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простота и выразительность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пишет так, будто спокойно говорит с читателем. Простые слова и естественные фразы делают стихотворение понятным, но не упрощают его смысл.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слышится мягкая, почти песенная речь, близкая к народной традиции. Она придаёт тексту теплоту, доверительность и ощущение подлинности.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ищет вычурных выражений, а выбирает самые точные. Благодаря этому обычные детали вечера становятся особенно выразительными и запоминающимися.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помогает передать не внешний эффект, а настоящее переживание героя. Именно поэтому стихотворение звучит честно, тихо и глубоко.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тихой грусти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тихой грусти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стихотворения спокойная и негромкая: в ней нет резких переживаний, но есть лёгкая печаль. Читатель чувствует доверительный разговор и медленное, сосредоточенное размышление о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звучание поддерживают сумеречные образы: поле, деревня, тёмнеющее небо, одинокий дом, тёплый свет в окне. Эти детали создают ощущение тишины и мягкой душевной незащищённости.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приёмы помогают передать вечернее настроение и внутренний мир героя.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средства работают на одно настроение: они делают пейзаж живым, а чувства героя — тихими, искренними и очень личными.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Н. М. Рубцова «По вечерам»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 и мерно, поэтому его легко воспринимать на слух. Ритм напоминает спокойное движение вечера, когда всё вокруг постепенно затихает и замедляется.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строк сближает произведение с песенной традицией русской поэзии. Благодаря этому текст не только читается, но и словно мягко произносится вслух.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помогает удержать тишину: мягкие созвучия не нарушают общего покоя, а наоборот, создают ощущение тихого дыхания природы и сосредоточенной мысли героя.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ритма и звучания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стихотворения находятся не события, а переживания, связанные с родным местом и памятью о прошлом.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смысловые акценты произведения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— память и родина; именно они задают смысл остальным образам и помогают герою прийти к внутреннему равновесию.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стихотворения Н. М. Рубцова «По вечерам»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знакомые каждому школьнику образы: вечер, тишина, природа, дом, воспоминания. Поэтому стихотворение легко представить и эмоционально почувствовать.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за простыми картинами скрывается важная мысль: родное место поддерживает человека, а память помогает не потерять связь с собой и прошлым.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язык и спокойная интонация не требуют сложного объяснения. Но именно через них ученики видят, как маленькая жизненная деталь может выражать большое чувство.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восьмиклассникам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450650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слышится любовь поэта к северной природе: он выбирает неяркие, но точные детали, которые создают узнаваемый и очень русский пейзаж.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поэтическим миром Рубцова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303883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Рубцов умеет говорить о простом так, чтобы оно становилось значимым. В этом тексте обычный вечер превращается в повод для глубокого размышления.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157115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лирики характерны тишина, ожидание и светлая грусть. Эти черты особенно заметны в том, как герой смотрит на мир и слушает себя.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270000" y="4010349"/>
            <a:ext cx="4659600" cy="75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Рубцова — не фон, а нравственный центр. Именно поэтому тема родной земли соединяется здесь с памятью, покоем и внутренней опорой.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смысла помогают человеку пережить одиночество и сохранить спокойствие, превращая обычный вечер в время душевной поддержки.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героя — природа, память и родная земля.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Н. М. Рубцова «По вечерам»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сила стихотворения «По вечерам»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Рубцова показывает, как в простом вечернем пейзаже рождаются память, любовь к родине и спокойное принятие жизни. Его сила — в искренности, тишине и точности слова.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2026-05-19T05:31:50Z</dcterms:created>
  <dcterms:modified xsi:type="dcterms:W3CDTF">2026-05-19T05:31:50Z</dcterms:modified>
</cp:coreProperties>
</file>