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 «Малыши среди двора...»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истории о детях, играх и дружбе во дворе.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поэтесса детства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для детей просто, звонко и очень понятно. Её стихи легко запоминаются и рассказывают о знакомых каждому ребёнку вещах: игрушках, играх, друзьях и смешных поступках.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«малыши» подчёркивает, что героями становятся маленькие дети. Значит, в стихотворении будут простые, понятные и очень узнаваемые ситуации.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названии чувствуется обычная детская жизнь: движение, игры, короткие споры и радость общения с теми, кто рядом.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«двор» сразу показывает место действия. Это знакомое пространство рядом с домом, где дети играют, разговаривают и встречаются каждый день.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место детских игр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детям легко собраться вместе: кто-то приносит мяч, кто-то — ведёрко или лопатку. Стоит одному предложить игру, и вокруг сразу появляется весёлая компания. Такое место словно само зовёт к движению и смеху.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уголки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Песочница, скамейка, дорожка, качели — всё это делает двор живым и понятным. Здесь удобно строить куличи, бегать наперегонки и обсуждать важные детские дела. Даже короткая встреча может превратиться в целое приключение.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маленьких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часто происходят небольшие ссоры и такие же быстрые примирения. Кто-то не поделил игрушку, кто-то обиделся, а потом снова захотел играть. Именно из таких минут и складывается детская история.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0939" y="1564732"/>
            <a:ext cx="299813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 стихотворении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становятся самые простые малыши. Они похожи на ребят из любого двора, поэтому их легко представить и узнать.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 шумные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громко смеются, бегают и торопятся первыми начать игру. Их энергия делает картину двора живой и подвижной.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и задумчивые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ребята ведут себя спокойнее, дольше думают и внимательно смотрят вокруг. Так в стихотворении появляются разные характеры.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отзывчивые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те, кто готов поделиться, помочь или помириться после спора. Такие герои особенно близки и приятны читателю.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светло и дружелюбно. В нём чувствуется тёплый взгляд автора на детей и на их маленькие дворовые приключения.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лёгкий юмор: забавные детские поступки вызывают улыбку, но никого не обижают. От этого стихотворение читается легко и приятно.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остаётся радостным даже тогда, когда герои спорят или удивляются. Всё заканчивается ощущением живого, шумного и доброго детства.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короткие строки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чётко и ритмично. Из-за этого текст напоминает живую детскую речь и быстро запоминается.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нет длинных объяснений и сложных выражений. Всё понятно сразу, как в обычном разговоре во дворе.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очень понятными словами, поэтому его легко слушать и читать даже первоклассникам.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помогает почувствовать движение, игру и настроение каждого момента без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самые обычные предметы: мяч, лопатка, ведёрко, песок и скамейка. Они сразу создают узнаваемую картину двора, где дети играют и придумывают свои занятия.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текст особенно близким ребёнку. Стоит представить знакомую игрушку или уголок площадки — и история становится почти видимой, как будто происходит прямо перед глазами.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детского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раскрываются характеры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собираются во дворе и сразу показывают свои привычки: кто-то спешит, кто-то наблюдает, а кто-то уже зовёт играть.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Начало игры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 начинается, характеры становятся заметнее. Один берёт инициативу, другой подстраивается, третий старается не отставать.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Маленький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короткий конфликт из-за игрушки, правила или пустяка. В этот момент особенно ясно видно, как каждый ребёнок реагирует на трудность.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спора дети либо мирятся, либо увлекаются новым занятием. Так обычная дворовая сцена превращается в маленькую историю с живыми героями.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детская сценка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дворовых эпизодов в стихотворении: от встречи до примирения или новой игры.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Барто нравятся детям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сразу узнаются прогулка, игрушки и двор. Детям легко представить такие ситуации и почувствовать, что герои похожи на них самих.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пишет коротко и ясно, без длинных объяснений. Из-за этого текст читается легко, а важные мысли запоминаются почти сразу после первого чтения.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как разговор детей между собой. В них есть смех, капризы, дружба и маленькие обиды, поэтому они кажутся живыми и очень близкими.
</a:t>
            </a:r>
            <a:endParaRPr lang="en-US" sz="12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без насмешки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замечает забавные детские ошибки и неловкости, но относится к ним с теплом. Поэтому читатель улыбается, а не чувствует обиды или стыда.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минуты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увидеть детей настоящими: кто-то удивляется, кто-то спорит, кто-то радуется игрушке. Такие моменты делают картину двора живой и очень понятной.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15464"/>
            <a:ext cx="397500" cy="410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 и знакомые дворовые сценки создают весёлое настроение. Читателю приятно следить за детской суетой и маленькими событиями.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доброе отношение автора к малышам. Оно будто напоминает, что детские переживания важны и заслуживают внимания.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и детские споры вызывают мягкий смех. Барто показывает их так, что хочется улыбнуться, а не осуждать героев.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вспоминает свои игры, друзей и обиды, которые быстро проходят. Поэтому стихотворение вызывает понимание и желание подружиться.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спор не должен надолго ссорить ребят. Если спокойно поговорить, можно снова играть вместе и радоваться общению.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учит замечать доброту в повседневных поступках. Даже маленький ребёнок может проявить заботу, терпение и честность.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дружба начинается с простых дел: поделиться игрушкой, позвать в игру, помочь товарищу. Так дети учатся быть внимательными друг к другу.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временной отрезок показывает, что Барто писала для нескольких поколений детей, а её простая и звучная манера осталась узнаваемой до сих пор.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1906–1981
</a:t>
            </a:r>
            <a:endParaRPr lang="en-US" sz="514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поэтессы, чьи короткие, ритмичные и очень понятные стихи стали классикой детского чтения.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Агнии Львовне Барто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повседневной жизнью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сказочных чудес. Зато есть привычные дворовые радости и маленькие столкновения, которые каждый ребёнок может узнать в своей жизни.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похож на обычный день ребёнка: вышли во двор, увидели друзей, начали игру. Всё происходит так, как бывает после школы или в детском саду.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обычные дети становятся героями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показывает, что интересен не только необычный поступок, но и простой детский характер. Важно, как ребёнок смеётся, спорит и мирится.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становятся заметными благодаря своим чувствам. Радость, обида, удивление и забота делают их живыми и очень близкими читателю.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правдивые детали. Поэтому даже короткая сцена из двора звучит убедительно и легко запоминается.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дети интересны именно тем, что в них можно узнать себя. Это делает стихотворение понятным и тёплым для каждого.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стихотворения о малышах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внимательно смотрит на повседневную жизнь малышей и замечает то, что взрослые часто пропускают: игру, спор, смех и дружбу.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дворовая сценка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простых действий рождается маленькая история. Она выглядит как настоящий эпизод из соседнего двора, а не как выдуманный рассказ.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миниатюра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занимает своё место в детской поэзии как короткий, точный и добрый текст, который помогает детям увидеть красоту обычного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малыши, игра, дружба, смех и спор сразу напоминают о главных событиях стихотворения. Эти слова короткие, простые и очень понятные младшим школьникам.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тепло и забота помогают вспомнить настроение текста. Вместе они создают образ доброго двора, где дети играют, радуются и учатся мириться.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стихотворение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хочется перечитывать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«Малыши среди двора...» показывает, как в обычной детской жизни рождаются дружба, смех и маленькие открытия. Именно поэтому стихотворение остаётся тёплым и близким.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2026-05-23T23:31:53Z</dcterms:created>
  <dcterms:modified xsi:type="dcterms:W3CDTF">2026-05-23T23:31:53Z</dcterms:modified>
</cp:coreProperties>
</file>