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29–30. «Горячий привет» О. Дриза: добрые слова, тепло и радость встречи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 стихах Овсея Дриза оживают, согревая встречу.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 приветствии, который легко понять и интересно читать
</a:t>
            </a:r>
            <a:endParaRPr lang="en-US" sz="1995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О. Дриза короткое, ясное и очень близкое первоклассникам. В нём знакомые каждому ситуации, а добрые слова, повтор и тёплый образ помогают читать, чувствовать настроение и замечать силу вежливого обращения.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Овсей Дриз — поэт, который писал для детей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Овсей Дриз создавал стихи для детей, поэтому его строки обычно короткие, звучные и легко читаются вслух даже начинающим школьникам.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встречаются движение, улыбка, игра со словами и мягкое удивление. Это делает текст живым и понятным ребёнку.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«Горячий привет» особенно заметны доброжелательность, светлое настроение и ощущение тепла, которое идёт от простого приветствия.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«горячий привет»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 температуру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«горячий» здесь не говорит о горячем чае или супе. Оно подчёркивает силу чувства, искренность и радость встречи.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тепло отношений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привет похож на улыбку, добрый луч или рукопожатие. Он будто согревает человека и передаёт ему внимание, дружбу и хорошее настроение.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4620" y="1499146"/>
            <a:ext cx="308934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Дружеская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простое приветствие, которое помогает начать разговор тепло и спокойно. Оно делает встречу приятной и дружелюбной.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добрые слова приносят улыбку. Для первоклассников это понятная и близкая часть повседневной жизни.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показано как знак внимания к другому человеку. Даже одно слово может сказать: «Я рад тебя видеть».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светло и весело, поэтому при чтении сразу чувствуется дружелюбие. В нём нет тревоги или строгости.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настроение легко узнаётся детьми: им знакома радость доброго обращения, улыбки и тёплого слова в нужный момент.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 бодрые слова создают ощущение маленького праздника встречи. Кажется, что привет сам спешит навстречу человеку.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 идёт навстречу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приветствие не стоит на месте, а будто движется вперёд. Оно напоминает лёгкий шаг или быстрый луч, который торопится к человеку. Благодаря этому обычное слово становится почти видимым и очень живым.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согревает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Овсей Дриз показывает приветствие как тёплое действие, а не просто звук. Оно несёт радость, внимание и дружелюбие. Ребёнок легко представляет, как такое слово может «согреть» встречу и сделать её приятнее.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чудо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образ помогает увидеть привычное приветствие по-новому. В обычной жизни мы произносим его машинально, а в стихах оно становится ярким и необычным. Именно так поэзия превращает простые слова в маленькое чудо.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оживает приветствие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стихотворение по шагам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 тему, настроение и главную мысль текста.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стихотворения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на коротких строках и простых словах, поэтому его удобно читать вслух без спешки и запинок.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 делают текст звучным. Он напоминает весёлую речёвку, которую легко подхватить и запомнить после первого чтения.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простота помогает увидеть красоту обычной речи. Обычное приветствие звучит в стихах ярко, тепло и очень выразительно.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222047"/>
            <a:ext cx="310200" cy="248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33991"/>
            <a:ext cx="310200" cy="248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ощущение тепла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звучат мягко и приветливо. Они помогают почувствовать, что обращение к человеку может быть не только вежливым, но и по-настоящему добрым.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 словах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и радостные выражения делают текст светлым. Читатель словно слышит дружелюбный голос, в котором нет ни резкости, ни холода.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внимание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показывают, что человек замечает другого и относится к нему с уважением. Именно такое внимание делает общение тёплым и приятным.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важно понять: добрые слова нужны каждый день. Они помогают начинать разговор спокойно, без неловкости и с хорошим настроением.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строки, ясные слова и повтор делают текст удобным для чтения вслух. Ребёнок быстро улавливает смысл и не теряется в длинных рассуждениях.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слова и ритм помогают произносить стихотворение уверенно и без спешки. Оно читается почти как весёлая речёвка, поэтому легко остаётся в памяти.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повседневной жизнью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дома и во дворе дети постоянно слышат и произносят приветствия. Стихотворение напоминает, что обычное слово может сразу сделать общение тёплым.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обращение помогает начать разговор, показать уважение и расположить к себе собеседника. Именно так вежливость работает в реальной жизни первоклассника.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связать с собственным опытом: улыбка, ответное «здравствуй» и радостная встреча знакомы каждому ребёнку. Поэтому стихотворение воспринимается близко и 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 текста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наблюдений, которая ведёт от чтения к выводу о стихотворении О. Дриза.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при чтении стихотворения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о тепле и радости стоит выделять голосом. Тогда приветствие звучит особенно живо и становится похожим на добрый жест.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здесь не нужна: стихотворение должно звучать мягко и легко. Такая интонация помогает услышать в тексте улыбку, а не строгий приказ.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нужно бодро и тепло, чтобы сразу почувствовалась радость встречи. Спокойный, приветливый тон помогает передать дружелюбие без лишней торопливости.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делать короткие паузы на границах строк. Они помогают сохранить ритм и дают каждому слову прозвучать отчётливо и выразительно.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мир стихотворения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приветствие в стихотворении превращается почти в живое действие. Оно словно само спешит навстречу человеку, и от этого возникает ощущение маленького чуда.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привычное слово ярким и запоминающимся. Поэзия показывает детям, что даже короткое приветствие может звучать необычно, если увидеть его сердцем.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сближают людей и делают встречу приятной. Простое приветствие способно сразу создать хорошее настроение и показать расположение к другому человеку.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эта мысль очень понятна: если сказать «здравствуй» или «привет» с добротой, день станет светлее. Маленькое слово действительно умеет согревать.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заметно, что вежливость — это не формальность, а искреннее внимание. Тёплое обращение помогает общению начаться легко и дружелюбно.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проверить понимание
</a:t>
            </a:r>
            <a:endParaRPr lang="en-US" sz="2454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адресован привет и почему он назван горячим? Такой вопрос помогает увидеть, что слово в стихотворении связано не с температурой, а с теплом чувств.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передают радость и дружелюбие, а какие помогают почувствовать настроение текста? Ответы показывают, как поэт создаёт светлое и приветливое звучание.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приветствие необычным и какую главную мысль можно назвать? Если ответить коротко и по делу, смысл стихотворения станет ясным без длинного пересказа.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вежливости, доброжелательности и вниманию к людям. Он напоминает, что доброе слово помогает начать разговор с улыбки и без неловкости.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1 класса это важный жизненный урок: простое «здравствуй» или «привет» может сделать день светлее. В стихотворении эта мысль звучит ясно и по-доброму.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чтения к выводу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которые помогают перейти от первых наблюдений к пониманию главной мысли стихотворения.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согревает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«Горячий привет» О. Дриза показывает, как обычное слово становится тёплым и радостным. Стихотворение учит замечать силу вежливости, дружбы и доброго обращения.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2026-05-21T16:34:25Z</dcterms:created>
  <dcterms:modified xsi:type="dcterms:W3CDTF">2026-05-21T16:34:25Z</dcterms:modified>
</cp:coreProperties>
</file>