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считаются точно и быстро по координатам.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 векторами в координатной форме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координаты вектору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превращает чертёж в точные числа. Это помогает сравнивать векторы, находить длины и середины отрезков, а также быстро проверять решения без лишних построений.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 в координатах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 плоскости задаётся двумя координатами: по горизонтали и по вертикали. Они показывают, на сколько и в каком направлении выполнено смещение точки.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обозначен как AB, то его координаты находят по разности координат конца и начала: xB − xA и yB − yA. Так получают точную запись без чертежа.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координаты (0; 0). Его длина равна нулю, а направление не определяется, потому что перемещения на плоскости нет совсем.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форма позволяет сравнивать векторы, выполнять действия с ними и решать геометрические задачи через вычисления, а не только через построение на рисунке.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поможет быстро вспомнить записи для основных операций с векторами и отрезком.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действия сводятся к работе с числами: координаты складывают, вычитают, умножают или усредняют по готовым правилам.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действий с векторами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координатной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один и тот же пример в разных операциях. Видно, что знак коэффициента влияет не только на число, но и на направление вектора.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иллюстрации действий с векторами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при разных действиях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изменяются по разным правилам: при сложении и вычитании — послойно, при умножении — одинаково для обеих координат.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координатам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 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сложить два вектора, складывают их одноимённые координаты: первую с первой, вторую со второй. Это правило работает для любых чисел и не требует построения.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сумма двух векторов совпадает с диагональю параллелограмма, построенного на этих векторах. Такой рисунок помогает увидеть результат и проверить вычисление.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сокращает решение: достаточно аккуратно сложить числа и не перепутать знаки. Поэтому даже сложные на вид задачи становятся понятными и короткими.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оценить, где должен оказаться итоговый вектор: он может стать длиннее, короче или остаться направленным в ту же сторону.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координат при вычитании нельзя менять: от него зависит весь результат и дальнейшее решение задачи.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разности векторов в координатной форме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всегда вычитают в заданном порядке, иначе получится другой вектор.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вектор на число больше единицы, он станет длиннее. При коэффициенте между нулём и единицей вектор укорачивается, но остаётся направленным так же.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отрицательное число вектор меняет направление на противоположное. Его длина зависит от модуля коэффициента, а не от знака.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равен нулю, получается нулевой вектор. Его координаты равны (0; 0), поэтому он не имеет длины и направления.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правило для двух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умножают на каждую координату отдельно: k·(x; y) = (kx; ky). Это простая операция, если внимательно следить за знаком и скобками.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результат действия с вектором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вычислений по координатам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26425"/>
            <a:ext cx="425700" cy="37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по его координатам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вектора находят по формуле |a| = √(x² + y²). Она подходит для любого вектора на плоскости и позволяет сразу получить точный ответ.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вектора (3; 4) длина равна 5, потому что 3² + 4² = 25, а √25 = 5. Такой пример удобно запомнить как образец для проверки решения.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Пифагором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образуют стороны прямоугольного треугольника, а сам вектор — его гипотенузу. Поэтому длину можно найти через теорему Пифагора без дополнительных построений.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середины отрезка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концы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отрезок задан точками A(x₁; y₁) и B(x₂; y₂). Чтобы найти середину, нужно использовать координаты обоих концов и работать с каждой осью отдельно.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средние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середины по каждой оси равна среднему арифметическому соответствующих координат концов. Поэтому x-координату и y-координату находят по одной и той же схеме: складывают и делят пополам.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смысл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M действительно середина, то она лежит ровно посередине между A и B. Формула удобна для симметричных построений, проверки деления отрезка пополам и решения координатных задач.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действиях с векторами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частые неточности, которые возникают при вычислениях с координатами векторов. Они помогают заранее заметить, где нужно быть особенно внимательным.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сложностью темы, а с невнимательностью к знакам, порядку действий и делению каждой координаты отдельно.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формул по теме «Действия с векторами в координатной форме»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появляется в разных ситуациях, но результат всегда один: обе его координаты равны нулю. Для противоположного вектора важны одинаковая длина и обратное направление.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координатной записи векторов; дата не требуется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получается нулевой или противоположный вектор
</a:t>
            </a:r>
            <a:endParaRPr lang="en-US" sz="222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уничтожает координаты или меняет знак у обеих сразу, получается нулевой или противоположный вектор. Это легко проверить по формулам.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6599" y="509171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на плоскости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можно переносить в любое место координатной плоскости параллельно самому себе. При таком переносе его координаты не меняются, потому что сохраняются направление и длина.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равны, если у них совпадают соответствующие координаты. На чертеже это означает одинаковое направление и одинаковую длину, даже если они расположены в разных местах.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не привязан к одной точке рисунка, поэтому удобно рассматривать его как свободный объект. Это упрощает сравнение, сложение и построение в координатной форме.
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a=(2; -1) и b=(-3; 4) складываем координаты отдельно: 2+(-3)=-1, а -1+4=3. Получаем a+b=(-1; 3), то есть вектор с новым направлением.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разности a-b из первой координаты вычитаем -3, а из второй — 4. Поэтому 2-(-3)=5 и -1-4=-5. Ответ: (5; -5), знак меняется по правилам вычитания.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a на 2 обе координаты удваиваются: 2·(2; -1)=(4; -2). Вектор становится длиннее, но направление сохраняется, потому что коэффициент положительный.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вычислений по шагам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равны ли векторы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сравнения координат и получения точного вывода.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координатные действия с векторами
</a:t>
            </a:r>
            <a:endParaRPr lang="en-US" sz="2494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действия помогают быстро находить длины, середины отрезков и сравнивать векторы. Они особенно полезны, когда чертёж есть, но точный ответ нужно получить без лишних построений.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векторы описывают перемещение, скорость и направление движения. Координатная запись позволяет складывать и сравнивать такие величины так же удобно, как обычные числа.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изображений координаты векторов помогают задавать смещения объектов на плоскости. Это важно для точного размещения, поворотов и повторяющихся элементов рисунка.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план местности или маршрут векторы показывают, куда и насколько нужно переместиться. Координатная форма делает такие расчёты понятными и короткими.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вами самые нужные формулы темы. Они позволяют выполнять основные действия с векторами и быстро проверять ответы в задачах.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пять записей, можно решить большинство школьных задач по теме: сложить, вычесть, умножить, найти длину и координаты середины отрезка.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формул для урока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 «Действия с векторами в координатной форме»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и самоконтроль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нужно записывать в виде пары чисел и не путать порядок координат. Перед окончательным ответом стоит ещё раз проверить скобки, знаки и соответствие формуле.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длины важно возводить в квадрат обе координаты, а не обращать внимание на их знаки. После этого вычисляют корень из суммы квадратов.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середину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середины отрезка каждую координату делят на 2 отдельно после сложения координат концов. Нельзя делить только одну координату или забывать про скобки.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с 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рисунок, полезно сравнить ответ с направлением вектора и расположением точки. Подстановка чисел в исходную формулу помогает быстро заметить ошибку.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форма превращает действия с векторами в понятные вычисления. Она объединяет геометрию и алгебру, помогает быстрее находить ответы и увереннее проверять их.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считать точно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2026-06-03T13:45:11Z</dcterms:created>
  <dcterms:modified xsi:type="dcterms:W3CDTF">2026-06-03T13:45:11Z</dcterms:modified>
</cp:coreProperties>
</file>