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ли имена существительные умеют изменяться по числам?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слова считают предметы и когда они хитрят.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людей, животных, предметы, явления и чувства. Многие такие слова легко меняются по числам: стол — столы, река — реки. Но есть и особые слова, которые не любят обычную пару «один — много».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об имени существительном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 показывает один предмет: дом, кот, книга. Слово помогает представить что-то одно, без счёта и без лишних догадок.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показывает два предмета и больше: дома, коты, книги. Так в речи сразу видно, что предметов несколько.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слов меняется окончание, и это удобно: сразу понятно, сколько предметов названо. Речь становится точной и ясной.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 множественное число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полянке стоит один гриб, а рядом уже целая семья грибов. Предмет тот же, но слово звучит иначе. Так язык показывает, что предметов стало больше, и не путает слушателя.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гриб и много грибов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одной ручки может появиться много сестричек-ручек. Слова с обычным изменением числа чаще всего просто меняют окончание. Поэтому форма меняется, а смысл остаётся тем же.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Ручка, ручки и другие друзья слова
</a:t>
            </a:r>
            <a:endParaRPr lang="en-US" sz="1215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привычной пары почти не видно: ребёнок — дети, лист — листья. Это уже не простая замена окончания, а особая форма. Такие примеры особенно интересно рассматривать на картинках.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меняется сильнее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форма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89" y="1361259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77292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27426" y="3209900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людей обычно легко меняются по числам: ученик — ученики, врач — врачи. Такие слова удобно считать, потому что они называют отдельных людей.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животных тоже часто образуют пару чисел: котёнок — котята, щенок — щенки. Тут всё понятно: один малыш или целая компания.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предметы тоже любят менять число: мяч — мячи, книга — книги. В задании такие слова встречаются часто, потому что их легко представить и пересчитать.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растений нередко имеют две формы: дерево — деревья, цветок — цветы. По ним удобно тренироваться замечать окончание и число слова.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образуют два числа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называют не отдельные предметы, а вещества: молоко, сахар, какао. Их нельзя разложить на «один» и «много» как игрушки.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слова называют чувства, качества или действия: радость, доброта, смех, бег. Их тоже трудно посчитать по одному, как карандаши в коробке.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у таких слов число ведёт себя по-особому. Иногда обычная пара форм не появляется вовсе, и это не ошибка, а правило языка.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 все слова можно посчитать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молоко, какао, метро, пальто и пианино обычно употребляются в единственном числе. Они звучат как обычные слова, но привычной формы множественного числа у них почти нет.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нужно запоминать вместе с примером. В речи они встречаются часто, поэтому важно не пытаться подстроить их под правило, где есть пара «один — много».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чаще всего бывают только в одном числе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ножницы, санки, брюки и часы нет привычной формы единственного числа. Они сразу звучат как будто их уже несколько.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это обычные, живые слова: тёплые санки, новые брюки, большие часы. Их нужно узнавать и не пытаться переделать по стандартной схеме.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называют предметы, которые состоят из двух частей или используются парой. Поэтому форма единственного числа для них не нужна.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чаще всего бывают только во множественном числе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изменяется ли существительное по числам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увидеть обычные случаи и слова с особенностями.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не путать правило с исключением и быстрее находить правильную форму слова.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важно различать в этой теме: обычные, особые и с необычной формой.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Маша, Пушок, Москва: каждое имя — одно
</a:t>
            </a:r>
            <a:endParaRPr lang="en-US" sz="1356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людей, клички животных и названия городов называют кого-то или что-то одно-единственное. Если в классе есть Маша, то это именно она, а не «Маши» на выбор. Такие слова показывают, что речь идёт о конкретном человеке, животном или месте.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река не становятся «парами»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Москва обозначает один город, а Волга — одну реку. Мы не говорим о «двух Москва» или «три Волги» в обычной речи. На картинке такие слова легко узнать: они как таблички с точным адресом, а не как слова для счёта.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запомнить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ведут себя не так, как обычные слова вроде кот или книга. Их задача — указывать на одного конкретного героя, питомца или место. Поэтому рядом с ними обычно не ищут привычную форму множественного числа.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имена собственные ведут себя в числе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форма меняется по-особому: лист — листья, человек — люди. Здесь обычная пара один — много выглядит не так, как у слов стол — столы или шар — шары.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меняем число, предмет остаётся тем же, а меняется только форма слова: дом — дома, книга — книги. Значит, нужно смотреть не только на картинку, но и на окончание.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замечает и смысл, и форму, он меньше путается в заданиях. Тогда сразу понятно, где обычное изменение по числам, а где нужно вспомнить особый случай.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значение может иметь разные формы, а похожие формы могут обозначать разные предметы. Поэтому важно не торопиться и внимательно читать слово целиком, а не только его часть.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предмет — не одно и то же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имя существительное по числам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быстро определить, есть ли у слова формы единственного и множественного числа.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4902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2834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0766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74261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остаётся узнаваемым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ножницы не теряет смысл в предложении, хотя формы «ножница» обычно нет. По соседним словам сразу понятно, о каком предмете идёт речь и сколько деталей у него.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помогает понять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тёплые санки согласованное слово подсказывает, что речь идёт именно о санках. Даже без формы единственного числа смысл остаётся ясным и аккуратным.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Называются не только вещи, но и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какао или молоко называют не отдельные предметы, а вещества. Поэтому они обычно стоят в одной форме, а число выражают только по смыслу.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есть, и они не путают 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часы, новые брюки, вкусное какао звучат естественно, хотя у таких слов нет привычной пары один — много. В предложении они работают спокойно и без капризов.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без обычной пары живут в 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группе живут слова, которые легко меняются по числам. Мяч становится мячами, дом — домами, а книга — книгами. Такие слова удобно считать, потому что они называют отдельные предметы и охотно показывают, сколько их.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слова: одна форма и вторая форма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группе слова ведут себя тихо и не ищут пары. Молоко, пальто и метро обычно употребляются в одной форме. Они называют вещество, одежду или название места, поэтому привычное «один — много» им не подходит.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Слова-одиночки, которые не любят счёт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третьей группе слова умеют меняться, но делают это необычно. Ребёнок превращается в детей, а человек — в людей. Эти слова часто встречаются в речи, поэтому их лучше запоминать вместе с правильной парой.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Особенные формы, которые надо запомнить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существительных на примерах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ищи в слове обычную пару: книга — книги, шар — шары, лист — листья. Если она есть, слово изменяется по числам и его легко проверить.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присмотрись к словам, у которых пары нет: какао, метро, ножницы, дети. Такие примеры показывают, что не каждое существительное ведёт себя одинаково.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форма выглядит непривычно, не спеши ошибаться. Лучше вспомнить пример и проверить значение слова. Так в задании меньше путаницы и больше верных ответов.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обратить внимание в упражнениях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читать без ошибок: сразу видно, идёт речь об одном предмете или о нескольких. Тогда предложение звучит понятно и не вызывает смешинок.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правильно писать окончания. Когда ученик замечает число слова, ему легче выбрать нужную форму и не перепутать похожие слова в тетради.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отвечать в классе точно и уверенно. Можно быстро подобрать пример, объяснить правило и показать, что слово изменяется по числам или относится к особым случаям.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выполнять упражнения по русскому языку спокойно. Если помнить о парных, особых и необычных словах, задания становятся понятнее, а ошибок заметно меньше.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числа существительных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можно поставить в формы один и много, значит, оно изменяется по числам. Такие слова чаще всего называют предметы, которые можно сосчитать.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обозначает вещество, чувство, действие или предмет-пару, у него может не быть обычной формы множественного числа. Тогда нужно запомнить его особенность.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форма меняется необычно, как в словах ребёнок — дети или человек — люди, это исключение. Такие слова полезно учить вместе с примерами и повторять вслух.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запоминания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обычные слова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существительных есть две формы: единственное и множественное число. Это самая частая и самая удобная группа слов.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слова без пары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обычно употребляются только в одном числе. Они называют вещества, чувства, названия или предметы, которые не считают по одному.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особые формы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части слов множественное число звучит необычно: ребёнок — дети, человек — люди. Такие формы нужно запомнить как исключения.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правила, которые стоит помнить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существительных есть формы единственного и множественного числа. Но встречаются и слова без обычной пары, и особые формы. Главное — внимательно смотреть на значение и форму.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2026-05-21T12:42:32Z</dcterms:created>
  <dcterms:modified xsi:type="dcterms:W3CDTF">2026-05-21T12:42:32Z</dcterms:modified>
</cp:coreProperties>
</file>