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Классификации стран мира: 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 — несколько способов сравнения.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стран — это способ упорядочить государства по общим признакам и сравнивать их без путаницы. Она помогает увидеть, почему похожие по размеру страны могут резко отличаться по развитию, населению и влиянию.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 первый способ деления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 позволяет сразу понять, к какому континенту, региону или субрегиону относится страна. Это важно для анализа соседей, маршрутов, связей и исторического окружения.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доступ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выхода к морю часто влияет на торговлю, транспорт и доступ к мировым рынкам. Поэтому при географической классификации страны нередко разделяют на приморские и внутриконтинентальные.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центрам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крупными экономическими центрами усиливает обмен товарами, людьми и идеями. Именно поэтому географическая близость становится важным фактором для миграции и культурных контактов.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вроде Северной Европы и Юго-Восточной Азии показывают, как региональное деление помогает быстро описывать общие черты стран, не сводя их к одной единственной характеристике.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подход к странам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становится видно, является ли экономика сырьевой, индустриальной или сервисной. Такой подход особенно полезен для сравнения стран с разной хозяйственной моделью.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экспортирует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учитывают специализацию экспорта: сырье, промышленные товары или технологии. Это помогает понять, чем страна реально известна на мировом рынке и на чем зарабатывает.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смотрят, где заняты люди: в сельском хозяйстве, промышленности или сфере услуг. Такая структура показывает, какие отрасли формируют основу занятости и доходов.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оценивают масштаб хозяйства: объем ВВП, структуру производства и место страны в мировой экономике. Это дает общее представление о ее экономической мощности.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признаки страны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плотность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плотность населения показывают, насколько страна населена равномерно. Это помогает объяснить, почему одни территории перегружены людьми, а другие остаются малозаселенными.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важна для понимания будущих потребностей общества. Молодое население требует школ и рабочих мест, а стареющее — больше медицины и социальной поддержки.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урбанизация показывают динамику расселения. В одних странах люди быстро переезжают в города, в других население остается более сельским и распределенным по территории.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типология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учебного сравнения удобно выделять молодые, зрелые и стареющие общества. Такая схема помогает быстро увидеть, какие страны растут, а какие уже проходят этап демографического старения.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HDI: шире, чем просто доход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HDI удобен тем, что соединяет социальные и экономические параметры в одном показателе.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трех компонентов показывает, что высокий доход сам по себе не исчерпывает понятие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ПРООН, Human Development Report; методология HDI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классификация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один и тот же набор стран может группироваться по разным основаниям.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Всемирного банка по доходу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Всемирного банка помогает сопоставлять страны по уровню дохода и отслеживать изменения во 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зависят от одного показателя, но границы пересматриваются ежегодно, поэтому страна может перейти в другую категорию без резкого кризиса.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Country and Lending Groups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36938"/>
            <a:ext cx="4213822" cy="4082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 по уровню дохода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3" y="2401066"/>
            <a:ext cx="1764882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доход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странам с высоким доходом относят, например, Норвегию, Японию и США. В этой группе обычно выше покупательная способность, больше налоговые поступления и шире возможности для социальных услуг.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567347" y="2401066"/>
            <a:ext cx="1764882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среднего дохода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ниже среднего дохода находятся государства, где экономика может быстро расти, но доходы населения еще не достигли более высоких уровней. Это полезно для сравнения ресурсов и жизненного уровня.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мировых регионов лежат в основе базового деления ООН и ЮНЕСКО.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помогает сопоставлять страны в статистике, образовании и международных программах без смешения разных подходов.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ЮНЕСКО, региональные классификации стран мира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 объединены в Европейском союзе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ЕС действуют единые правила для экономики и части политики, поэтому страны можно сравнивать не только по границам, но и по уровню интеграции.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European Union, official member states list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 входят в Ассоциацию государств Юго-Восточной Азии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показывает, что интеграция строится на общих интересах: вместе легче развивать торговлю, транспорт и координацию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ASEAN, official member states list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485453"/>
            <a:ext cx="6060571" cy="14527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страна может выглядеть по-разному в зависимости от выбранного критерия: регион, доход и уровень развития показывают разные стороны.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 социально-экономическая классификации не совпадают полностью: география не определяет автоматически богатство и качество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UNDP Human Development Reports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классификации дают разные картины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переходят из группы в группу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логику пересмотра группировок по данным международных организаций.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1: одна страна, четыре классификации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доход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классификации Всемирного банка Сингапур относится к странам с высоким доходом: здесь важны не размеры территории, а очень высокий доход на душу населения.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региону страна входит в Юго-Восточную Азию, поэтому её часто рассматривают вместе с соседями по торговле, логистике и международным связям.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политической классификации Сингапур обычно описывают как сильное государство с ограниченной конкуренцией, где важны управляемость и стабильность институтов.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высокий HDI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HDI Сингапур стабильно относится к группе очень высокого развития, что отражает сочетание дохода, образования и ожидаемой продолжительности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2: масштаб и развитие не совпадают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наглядно показывает разницу между экономическим масштабом страны и качеством жизни её населения, которое оценивается совсем другими показателями.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HDI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HDI Индия расположена ниже стран с более высоким уровнем жизни, потому что индекс учитывает не только экономику, но и образование с продолжительностью жизни.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на душу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уровню дохода страна относится к группе ниже среднего, что показывает: большой внутренний рынок ещё не означает высокий доход на человека.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 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относится к Южной Азии и одновременно является одной из самых населённых стран мира, поэтому в демографических сравнениях она выделяется особенно резко.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485453"/>
            <a:ext cx="6060571" cy="14527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двум критериям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страну по двум критериям: регион и уровень развития. Выберите один из примеров и заполните таблицу, затем сформулируйте короткий вывод.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таблица помогает увидеть, что региональная принадлежность и уровень развития не совпадают автоматически и требуют разных источников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regional groupings; UNDP Human Development Reports
</a:t>
            </a:r>
            <a:endParaRPr lang="en-US" sz="995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удобен для сравнения стран по доходу, потому что использует прозрачную и регулярно обновляемую систему групп по уровню национального дохода.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ПРООН публикует HDI и показывает, как связаны доход, образование и здоровье, поэтому помогает смотреть на развитие шире, чем через деньги.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ЮНЕСКО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ЮНЕСКО используют региональные деления, которые особенно полезны в статистике, образовании и международных программах.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Freedom House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Freedom House оценивает политические права и гражданские свободы, а значит помогает различать демократические и авторитарные режимы.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CIA World Factbook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CIA World Factbook даёт краткие справки по странам и удобен как быстрый ориентир, если нужно сопоставить несколько признаков сразу.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проверять классификации стран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нужно по нескольким осям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общую картину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сравнение становится точным только тогда, когда критерии дополняют друг друга. Именно так формируется целостная картина мира.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стоит сопоставить данные из разных источников. Тогда легче увидеть, где речь идёт о статистике, а где — о методике подсчёта.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смешивать оси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помнить, что одна страна может одновременно входить в несколько групп. География не отменяет экономику, а доход не определяет политический режим.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критерий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какой именно признак сравнивается: территория, доход, население, развитие или политический режим. Без этого любая классификация теряет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 — несколько картин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страна может выглядеть по-разному в зависимости от выбранного критерия. Поэтому для осмысленного сравнения нужно смотреть сразу на несколько признаков и уметь объяснять различия.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2026-07-27T04:50:23Z</dcterms:created>
  <dcterms:modified xsi:type="dcterms:W3CDTF">2026-07-27T04:50:23Z</dcterms:modified>
</cp:coreProperties>
</file>