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драматургии сценической 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 сцене ведёт сюжет, эмоции и действие вместе.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Драматургия сценической музыки показывает, как звук помогает раскрывать события, образы и переживания героев. В театре музыка всегда связана с действием, поэтому её нужно не только слушать, но и понимать в контексте сцены.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рассказывает историю на сцене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музыкального действия на сцене
</a:t>
            </a:r>
            <a:endParaRPr lang="en-US" sz="3009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вводит в ситуацию, обозначает героев и настраивает зрителя на развитие события.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становится самым сильным и выразительным: конфликт достигает наивысшего напряжения.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завершает эпизод, успокаивает действие или открывает новый поворот сюжета.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меняется, появляются новые интонации, а напряжение постепенно возрастает.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слово и движение на сцене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звучит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текст, жест, мимика и музыка работают как единый рассказ. Зритель одновременно видит действие и слышит его эмоциональное сопровождение.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Смысл, который слышен не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может не повторять слова, а дополнять их. В арии, танце или песне она помогает глубже понять чувство героя и атмосферу эпизода.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напряжение в сцене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изменения часто подсказывают зрителю, когда событие приближается к решающему моменту.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растёт неравномерно и достигает пика в кульминации, после чего заметно снижается.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логике музыкальной драматургии, изучаемой в школьном курсе музыки.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70332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Лейтмотив: музыкальная подсказка для зрителя
</a:t>
            </a:r>
            <a:endParaRPr lang="en-US" sz="2603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образа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мотив может звучать тише, быстрее или тревожнее, показывая, как меняется состояние героя и его судьба.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героем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тема может обозначать конкретного персонажа и сразу напоминать о его появлении, даже если он ещё не вышел на сцену.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узнавание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Лейтмотив возвращается в разных эпизодах, поэтому зритель легко узнаёт его и связывает с важной идеей или событием.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помогает следить за сюжетом без длинных объяснений и делает музыкальный образ более запоминающимся.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театре и кино
</a:t>
            </a:r>
            <a:endParaRPr lang="en-US" sz="11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242" y="1479875"/>
            <a:ext cx="458561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средства музыкальной драматургии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средства делают сцену выразительной и как они действуют на зрителя.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сцены создаётся не одним приёмом, а их сочетанием: темп, динамика, пауза и тембр работают вместе.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музыки; наблюдения за театральными и музыкальными произведениями.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помогает сразу почувствовать перемену в действии: тихое может сменяться громким, а спокойное — тревожным. Благодаря этому зритель яснее видит столкновение характеров и событий.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заметен контраст там, где герой меняет настроение или сюжет делает резкий поворот. Тогда музыка не просто сопровождает сцену, а подчёркивает её смысл.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смена мелодии, звучания или ритма делает эпизод более ярким. Такой приём удерживает внимание и помогает запомнить важный момент спектакля.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как главный двигатель сцены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музыкальная сцена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меняются тема, напряжение и звучание от начала к завершению.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как участник драматического действия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не просто сопровождает сцену, а помогает зрителю понять, что сейчас важно. Он может заранее намекать на событие, усиливать тревогу или, наоборот, создавать ощущение праздника и спокойствия.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инструментов дают разный эффект: струнные звучат мягко и лирично, медные придают силе и торжественности, а ударные усиливают резкие моменты и напряжение.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инструментов создают разное настроение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 тембр помогает слушателю мгновенно различать характер сцены и заранее чувствовать ее поворот.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ярче тембр, тем сильнее его драматический эффект; особенно выразительны медные и ударные инструменты.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музыки; наблюдения за звучанием оркестра в опере и балете.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 перед важным моментом может усилить напряжение сцены.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остановка звучания заставляет слушателя внимательнее следить за словом, жестом и последующим музыкальным поворотом.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сценической музыкой; школьный курс музыки.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смысл передается прежде всего через пение: мелодия помогает раскрыть чувства героя и делает текст особенно выразительным.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Пение, речь и интонация в театре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драматическом спектакле основой остается речь, а интонация, темп и паузы помогают понять настроение, характер и отношение персонажа к событию.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мюзикле разговорные сцены чередуются с песнями, поэтому действие остается динамичным, а зритель легче следит за сюжетом и героями.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слова звучат по-разному в зависимости от высоты голоса, четкости произношения и эмоционального ударения, которые усиливают сценическое впечатление.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жанров сценической музыки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жанра свой способ соединять музыку с действием, но все они строятся на развитии сюжета и образов.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различаются по ведущему средству выразительности, однако в каждом музыка помогает сцене быть цельной и понятной.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музыки; обобщение признаков оперы, балета, мюзикла и драматического спектакля.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должна быть связана с действием: если на сцене появляется новый поворот, звучание меняется вместе с ним, а не остается прежним.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подбирает темп, лад и ритм так, чтобы слушатель сразу почувствовал характер события: спокойствие, тревогу, движение или торжество.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темы, изменение фактуры и контраста между эпизодами помогают удерживать внимание зрителя и подсказывают, как меняется состояние героев.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композитор создает понятную сцену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замысла до премьеры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создания сценической музыки и ее связи со сценическим действием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Драматические приемы и их эффект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музыкальные приемы помогают сделать сцену выразительной и понятной.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прием редко действует сам по себе: его смысл раскрывается сильнее, когда он сочетается с темпом, динамикой и паузой.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музыки; анализ сценических эпизодов.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зритель понимает музыкальный смысл
</a:t>
            </a:r>
            <a:endParaRPr lang="en-US" sz="3041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 не обязан знать музыкальные термины, чтобы почувствовать смысл сцены: громкость, темп и резкие изменения звучания сами подсказывают, где растет напряжение и кто в конфликте сильнее.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музыка становится тише, медленнее или неожиданно обрывается, внимание переключается на важную реплику, жест или взгляд, и сюжет воспринимается яснее.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сценическую музыку выразительной
</a:t>
            </a:r>
            <a:endParaRPr lang="en-US" sz="2728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сцене важно не только отдельное средство, но и их точное сочетание с действием, текстом и образом персонажа.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выразительность возникает при согласованной работе всех параметров: тогда музыка поддерживает сюжет без лишних повторов.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музыки; обобщение выразительных средств сценической музыки.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ведет сцену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Сценическая музыка делает спектакль живым: она помогает почувствовать конфликт, услышать характер героя и заметить важные повороты сюжета. Когда музыка, слово и движение действуют вместе, сцена становится ярче и понятнее.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2026-05-25T00:36:34Z</dcterms:created>
  <dcterms:modified xsi:type="dcterms:W3CDTF">2026-05-25T00:36:34Z</dcterms:modified>
</cp:coreProperties>
</file>