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здорового образа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0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привычки помогают расти, учиться и чувствовать себя хорошо каждый день.
</a:t>
            </a:r>
            <a:endParaRPr lang="en-US" sz="443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привычки стоит начинать формировать уже в школе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10–11 лет организм активно растет, а учебная нагрузка и самостоятельность увеличиваются. Именно сейчас привычки сна, питания, движения и режима дня начинают особенно заметно влиять на здоровье, настроение и успехи в учебе.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491873"/>
            <a:ext cx="220800" cy="2717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39430"/>
            <a:ext cx="220800" cy="176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2791" y="1479100"/>
            <a:ext cx="204394" cy="297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17350"/>
            <a:ext cx="220800" cy="220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здоровый образ жизни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помогает мышцам, костям, сердцу и осанке. Подойдут ходьба, игры во дворе, танцы, плавание, велосипед и спортивные секции, если заниматься регулярно и без перегрузки.
</a:t>
            </a:r>
            <a:endParaRPr lang="en-US" sz="1066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питание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должна давать энергию и строительный материал для роста. Для школьника важно есть разнообразно: овощи, фрукты, каши, молочные продукты, мясо, рыбу, яйца и бобовые.
</a:t>
            </a:r>
            <a:endParaRPr lang="en-US" sz="1073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организм восстанавливается, а мозг лучше запоминает новую информацию. Для 5 класса особенно важно ложиться спать вовремя и спать достаточно долго, чтобы не накапливалась усталость.
</a:t>
            </a:r>
            <a:endParaRPr lang="en-US" sz="1024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гигиена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каждый день, а личная гигиена защищает от микробов. Мытье рук, уход за зубами и чистая одежда помогают сохранить здоровье и избежать многих неприятностей.
</a:t>
            </a:r>
            <a:endParaRPr lang="en-US" sz="1073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 экранное время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учебы, отдыха и сна делает день понятнее и спокойнее. Если слишком долго сидеть за экраном, появляется усталость глаз, снижается внимание и труднее сохранить хорошую осанку.
</a:t>
            </a:r>
            <a:endParaRPr lang="en-US" sz="101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обычный день школьника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дел в течение дня помогает не перегружаться и легче переключаться между уроками, отдыхом и домашними заданиями.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опоры режима — еда, движение и сон. Когда они соблюдаются, ребенку проще сохранять силы и внимание до вечера.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описания режима дня школьника и общих рекомендаций для детей 10–11 лет.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школьника: простое правило тарелки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Половину тарелки стоит заполнить овощами и фруктами: они дают витамины, клетчатку и помогают дольше чувствовать сытость. Такой выбор делает прием пищи более полезным и разнообразным.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часть тарелки должны занимать каши, хлеб или макароны из твердых сортов, а также белковые продукты: рыба, мясо, яйца, творог и бобовые. Они поддерживают рост и силы.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392490"/>
            <a:ext cx="4007700" cy="9606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менее полезные перекусы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продукты лучше подходят для школы, а какие стоит есть редко.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перекусы обычно насыщают лучше и не перегружают сахаром. Они помогают сохранить внимание и бережнее относятся к зубам.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рекомендации по здоровому питанию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воды рядом помогает не забывать пить в течение дня
</a:t>
            </a:r>
            <a:endParaRPr lang="en-US" sz="2399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всегда под рукой, легче поддерживать внимание и не доводить себя до жажды. Это простая привычка, которая помогает избежать усталости и головной боли.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рекомендация по формированию привычки пить воду регулярно.
</a:t>
            </a:r>
            <a:endParaRPr lang="en-US" sz="10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привычка пить воду регулярно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забывчивость превращается в усталость, а затем — в полезную ежедневную привычку.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Детям и подросткам полезно двигаться не меньше часа в день. Это не обязательно одна тренировка: подойдут прогулка, игра во дворе, велосипед или танцы. 2. Регулярная активность помогает меньше уставать после уроков и легче сохранять хорошее самочувствие.
</a:t>
            </a:r>
            <a:endParaRPr lang="en-US" sz="1174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Движение укрепляет мышцы и кости, а также поддерживает работу сердца и дыхания. 2. Если добавить его в обычный день, становится проще держать осанку и спокойнее переносить учебную нагрузку.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движения развивают разные качества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урок физкультуры может развивать сразу несколько навыков, если упражнения подобраны разнообразно.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тело развивалось гармонично, нужны не только силовые упражнения, но и растяжка, игры на координацию и беговая активность.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школьных физических упражнений по развиваемым качествам.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отдых школьника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10–11 лет обычно нужно не меньше 9–10 часов сна. В это время организм восстанавливается, а мозг лучше закрепляет изученное на уроках.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1–2 часа до сна лучше закончить активные игры и убрать яркие экраны. Тихие занятия, проветренная комната и привычный порядок вечера помогают телу настроиться на отдых.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 недосыпа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сон был достаточным, утром легче вставать, меньше хочется сладкого и проще сосредоточиться на уроках. Регулярный режим делает день более спокойным и предсказуемым.
</a:t>
            </a:r>
            <a:endParaRPr lang="en-US" sz="11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хорошему сну, а что мешает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вечерние привычки улучшают засыпание, а какие делают сон поверхностным и коротким.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создают спокойную обстановку и помогают быстрее уснуть; вредные — мешают отдыху и ухудшают самочувствие на следующий день.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гигиене сна для школьников, 10–11 лет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8394" y="1484375"/>
            <a:ext cx="258563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25085"/>
            <a:ext cx="267600" cy="21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3994" y="1484375"/>
            <a:ext cx="258563" cy="29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513192"/>
            <a:ext cx="267600" cy="237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и защита от микробов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предметы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Полотенце, расчёска и зубная щётка должны быть личными. Если не делиться ими с другими, уменьшается риск заражения и появления неприятных кожных или грибковых проблем.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одежда и личные вещи помогают чувствовать себя опрятно и не передавать микробы другим. Особенно важно вовремя менять бельё, носки и школьную форму.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зубами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чистят два раза в день, чтобы уменьшить налёт и защитить эмаль. Регулярный уход помогает снизить риск кариеса и сохранить свежее дыхание.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с мылом нужно перед едой, после улицы и после туалета. Это помогает убрать грязь и микробы, которые могут попасть в организм с пищей или через лицо.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гигиена снижает риск болезни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привычки чистоты прерывают путь микробов в организм и снижают вероятность заражения.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и осанка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за экраном заставляет человека наклонять голову вперёд, а плечи — сводить внутрь. Из-за этого шея и спина быстрее устают, а осанка постепенно становится хуже.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делать короткие перерывы каждые 30–40 минут, вставать, разминаться и менять положение тела, глаза и мышцы отдыхают. Это помогает дольше сохранять внимание и меньше сутулиться.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стол и стул были подходящей высоты, а экран находился примерно на уровне глаз. Тогда нагрузка на спину уменьшается, а учиться и работать становится удобнее.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 избытке экранного времени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последствия вечернего использования телефона или планшета: организм позже готовится ко сну, и утро начинается тяжелее.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экран заменяет отдых и движение, тем больше накапливается усталость, снижается внимание и ухудшается самочувствие в школе.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гигиены зрения и режима дня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Настроение, стресс и спокойные привычки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у школьника часто появляется перед контрольными, после ссор или в очень шумной обстановке. В такие дни особенно важно не оставаться с тревогой один на один.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разговор со взрослым, прогулка, дыхательные упражнения и короткий отдых без спешки. Когда дела распределены по времени, становится легче справляться с нагрузкой.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 и регулярный режим снижают раздражительность и помогают не переутомляться. Даже короткая пауза после уроков может вернуть спокойствие и силы.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Тревожными признаками считаются частая усталость, плохой сон, головные боли и потеря интереса к привычным занятиям. Если они повторяются, важно вовремя обратиться за помощью.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дома и в семье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семье вечер начинается с ужина, короткой прогулки и спокойной подготовки ко сну. Ребёнок видит этот порядок каждый день и легче привыкает ложиться вовремя. Общий ритм помогает всем меньше спешить и лучше отдыхать.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семьи один режим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родители пьют воду, едят вместе с ребёнком и выбирают прогулку вместо долгого сидения у экрана, это становится естественной нормой. Дети чаще повторяют то, что наблюдают дома, а не только то, что им объясняют.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взрослых работает сильнее слов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 ребёнком не курят, а во дворе или в комнате есть место для активных игр, здоровые привычки поддерживать проще. Чистый воздух, удобная обувь и совместные прогулки делают отдых заметно полезнее.
</a:t>
            </a:r>
            <a:endParaRPr lang="en-US" sz="933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без дыма и с местом для движения
</a:t>
            </a:r>
            <a:endParaRPr lang="en-US" sz="13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755973"/>
            <a:ext cx="4007700" cy="2233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здорового дня пятиклассника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список помогает проверить, какие полезные привычки уже есть в распорядке дня, а какие ещё нужно добавить.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делает полезные действия заметными и помогает постепенно выстроить стабильный режим без перегрузки и спешки.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режиму дня и гигиене для школьников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школьника укрепляют простые повторяющиеся действия: полноценный сон, движение, вода, чистая еда, гигиена и разумное время у экрана. Именно они дают силы учиться, расти и чувствовать себя хорошо.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начинается с маленьких привычек каждый день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2026-05-20T21:31:58Z</dcterms:created>
  <dcterms:modified xsi:type="dcterms:W3CDTF">2026-05-20T21:31:58Z</dcterms:modified>
</cp:coreProperties>
</file>