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Общественно-политическое движение и политика правительства в первой половине XIX века
</a:t>
            </a:r>
            <a:endParaRPr lang="en-US" sz="2505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Россия пришла к декабристам и усилению контроля государства?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1812 года: победа и новые вопросы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Наполеоном усилила гордость за страну и одновременно показала русским офицерам Европу с конституциями, парламентами и гражданскими правами. На этом фоне российская действительность с самодержавием и крепостным правом всё заметнее вызывала вопросы.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роста общественного движения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дворяне, офицеры и чиновники всё острее воспринимали зависимость крестьян как несправедливость. Отсутствие личной свободы у большинства населения мешало стране развиваться и становилось источником недовольства.
</a:t>
            </a:r>
            <a:endParaRPr lang="en-US" sz="710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и цензура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не допускала общества к управлению страной, а цензура ограничивала открытое обсуждение проблем. Многие понимали, что важные решения принимаются без участия тех, кто хотел перемен.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общественные споры знакомили молодых людей с мыслью о законе, разуме и правах человека. Эти идеи подталкивали к выводу, что государство можно и нужно менять.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1812 года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и заграничные походы русской армии расширили кругозор будущих реформаторов. Они увидели, что жизнь в Европе может строиться иначе, чем в России.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 действительностью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образованные люди узнавали о европейских порядках, тем сильнее замечали разницу между ними и российской жизнью. Именно это противоречие стало толчком к общественному движению.
</a:t>
            </a:r>
            <a:endParaRPr lang="en-US" sz="8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Дворянские кружки как первая форма общественной активности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50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среда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1810–1820-х годах в дворянской и офицерской среде появились кружки, где обсуждали судьбу России. Здесь встречались молодые офицеры, чиновники, писатели и студенты.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178456" y="1409925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разговоров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говорили об отмене крепостного права, о законах для всех и об ограничении произвола власти. Для многих это было первым опытом серьёзного разговора о будущем страны.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37927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общественной жизнью этого времени связаны П. Я. Чаадаев, В. Ф. Раевский и Н. Н. Новосильцев. Их участие показывало, что идеи перемен обсуждали не только втайне, но и в образованной среде.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54070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стали школой политической мысли. Они помогли части дворян понять, что одних разговоров недостаточно, и подготовили переход от обсуждений к более организованным действиям.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7021363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Кабинеты с книгами, карты Европы и офицерская форма хорошо передают атмосферу этих встреч. Именно в такой среде рождались первые проекты преобразований.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общественной мысли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направления отличались не только взглядами на реформы, но и отношением к способам их проведения.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решительнее были взгляды, тем меньше доверия оставалось к медленным изменениям и власти сверху.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России первой половины XIX века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 и их взгляды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 считали, что государство должно держаться на привычных основах: самодержавии, православии и верности порядку. Они ценили то, что сохраняло устойчивость страны.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переменами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реформы казались им опасными, потому что могли вызвать смуту и ослабить власть. Поэтому важнее всего они считали спокойствие и подчинение установленным правилам.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консерваторов сильный монарх был главным условием порядка. Они были убеждены, что без твёрдой власти государство окажется беззащитным перед беспорядком и конфликтами.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крепостному праву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многие из них воспринимали как часть существующего строя, которую нельзя ломать сразу. Вопрос о его отмене казался им слишком опасным для общества и экономики.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 и радикалы: сходство и различия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хотели перемен, но по-разному понимали, насколько быстро и каким путём их нужно проводить.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 надеялись на преобразования сверху, а радикалы были готовы к более решительным шагам против самодержавия.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общественной мысли России первой половины XIX века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возникали тайные общества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идеи и события привели часть дворян к тайной политической борьбе.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спасения и Союз благоденствия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1816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 Союз спасения — первое тайное общество будущих декабристов. Его участники обсуждали отмену крепостного права, ограничение самодержавия и необходимость преобразований в стране.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1818–1821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первого общества появился Союз благоденствия. Он стал шире по составу и продолжил подготовку реформ, но внутри усилились споры о темпе и способах действий.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между сторонниками осторожных и решительных мер ослабили организацию. В итоге единое общество распалось, а его участники позже создали новые тайные объединения.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и Южное общества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центра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Союза благоденствия декабристы разделились на Северное общество в Петербурге и Южное общество на Украине. Так движение стало более организованным, но и более разным по взглядам.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руководителей были Н. Муравьёв, С. Трубецкой и П. Пестель. Их авторитет помогал обществам вырабатывать программы и поддерживать связь между участниками.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цели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организации выступали против крепостного права и самодержавия. Они считали, что Россия нуждается в законах, которые защищают права людей и ограничивают произвол власти.
</a:t>
            </a:r>
            <a:endParaRPr lang="en-US" sz="907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общество склонялось к более умеренным преобразованиям, а Южное — к более решительным изменениям. Это различие особенно хорошо показывает, что декабристы не были единой группой.
</a:t>
            </a:r>
            <a:endParaRPr lang="en-US" sz="8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 Н. Муравьёва и П. Пестеля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главных проектов декабристов показывает, что они по-разному представляли будущее России, хотя оба выступали против крепостного права и произвола власти.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проекта требовали отмены крепостного права, но Муравьёв рассчитывал на реформы сверху, а Пестель — на более радикальное переустройство государства.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 Н. Муравьёва («Конституция») и П. Пестеля («Русская правда»)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523" y="2611200"/>
            <a:ext cx="2622162" cy="208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4348" y="2611200"/>
            <a:ext cx="2622162" cy="208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выглядело выступление на Сенатской площади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Молчаливая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утра сюда стекались военные части, поддержавшие декабристов, но вокруг не возникло большого народа. На фоне серого неба и заснеженных улиц площадь казалась особенно пустой, и это усиливало ощущение неуверенности.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утро в столице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 декабря 1825 года Петербург встретил людей холодом, снегом и напряжённым ожиданием. На Сенатской площади выстроились солдаты гвардии, а вокруг стояли каменные здания столицы, ставшие немыми свидетелями решающего дня.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развязка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длилось недолго и проходило в очень напряжённой обстановке. Исторический центр Петербурга, ряды солдат и холодный декабрьский день передавали драму событий, которые должны были изменить страну, но не получили поддержки.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45" y="434250"/>
            <a:ext cx="475371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поражения декабристов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51975" y="1596375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участников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Восставших было недостаточно, чтобы уверенно удержать столицу. Их силы оказались слишком малы для решительного давления на власть и для того, чтобы вызвать массовое движение по всей стране.
</a:t>
            </a:r>
            <a:endParaRPr lang="en-US" sz="706" dirty="0"/>
          </a:p>
        </p:txBody>
      </p:sp>
      <p:sp>
        <p:nvSpPr>
          <p:cNvPr id="13" name="Text 3"/>
          <p:cNvSpPr txBox="1"/>
          <p:nvPr/>
        </p:nvSpPr>
        <p:spPr>
          <a:xfrm>
            <a:off x="5651975" y="2221768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действовали не согласованно, а единый план быстро рассыпался. Из-за разногласий и промедления декабристы не смогли сразу принять нужные решения в самый важный момент.
</a:t>
            </a:r>
            <a:endParaRPr lang="en-US" sz="763" dirty="0"/>
          </a:p>
        </p:txBody>
      </p:sp>
      <p:sp>
        <p:nvSpPr>
          <p:cNvPr id="14" name="Text 4"/>
          <p:cNvSpPr txBox="1"/>
          <p:nvPr/>
        </p:nvSpPr>
        <p:spPr>
          <a:xfrm>
            <a:off x="5651975" y="2847161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поддержка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войск не присоединилась к выступлению. Без широкой военной поддержки декабристы не могли рассчитывать на успех и потеряли главное преимущество в борьбе за власть.
</a:t>
            </a:r>
            <a:endParaRPr lang="en-US" sz="759" dirty="0"/>
          </a:p>
        </p:txBody>
      </p:sp>
      <p:sp>
        <p:nvSpPr>
          <p:cNvPr id="15" name="Text 5"/>
          <p:cNvSpPr txBox="1"/>
          <p:nvPr/>
        </p:nvSpPr>
        <p:spPr>
          <a:xfrm>
            <a:off x="5651975" y="3472569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Неясность для 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петербуржцы не понимали, чего хотят восставшие, поэтому не поддержали их. Выступление осталось делом узкого круга участников и не превратилось в общенародное движение.
</a:t>
            </a:r>
            <a:endParaRPr lang="en-US" sz="764" dirty="0"/>
          </a:p>
        </p:txBody>
      </p:sp>
      <p:sp>
        <p:nvSpPr>
          <p:cNvPr id="16" name="Text 6"/>
          <p:cNvSpPr txBox="1"/>
          <p:nvPr/>
        </p:nvSpPr>
        <p:spPr>
          <a:xfrm>
            <a:off x="5651975" y="4097974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сумело быстро собрать верные силы и подавить мятеж. Власть оказалась лучше организована и использовала своё преимущество в численности, управлении и решительности.
</a:t>
            </a:r>
            <a:endParaRPr lang="en-US" sz="7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декабристского движения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восстания правительство стремилось не только наказать участников, но и предупредить новые тайные выступления.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было жёстким, но идеи декабристов не исчезли: они продолжили влиять на образованное общество и будущих реформаторов.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итоги движения декабристов; 1825–1826 гг.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правления Николая I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декабристов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 пришёл к власти в 1825 году и увидел в восстании декабристов прямую угрозу государству. После этого он особенно подчёркивал необходимость порядка и жёсткого контроля.
</a:t>
            </a:r>
            <a:endParaRPr lang="en-US" sz="872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дисциплину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управлении страной усилились строгость, подчинение и внимание к исполнению приказов. Государь считал, что твёрдая власть поможет избежать смуты и сохранить устойчивость империи.
</a:t>
            </a:r>
            <a:endParaRPr lang="en-US" sz="839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вольнодумством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разговоры о переменах стали восприниматься как опасные. Любые мысли о пересмотре строя вызывали подозрение, потому что власть боялась повторения тайных заговоров.
</a:t>
            </a:r>
            <a:endParaRPr lang="en-US" sz="853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самодержавия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превратилось в систему, которую особенно тщательно охраняли. Правительство стремилось не допустить участия общества в политике и сохранить привычный порядок без серьёзных изменений.
</a:t>
            </a:r>
            <a:endParaRPr lang="en-US" sz="8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укрепляло контроль после 1825 года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правительства после восстания декабристов и их связь друг с другом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отделение и жандармы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орган надзора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1826 году было создано III отделение Собственной Его Императорского Величества канцелярии. Оно собирало сведения о настроениях в обществе и следило за теми, кого считали опасными для власти.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сыск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занимался наблюдением, проверкой слухов и поиском признаков недовольства. Его работа была направлена на предупреждение заговоров, а не на открытое обсуждение проблем страны.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Жандармерия на службе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Жандармы стали опорой внутренней безопасности. Они выполняли полицейские функции, помогали следить за порядком и поддерживали действия правительства в разных частях империи.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обществом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этих структур показало, что власть стала больше опасаться тайных организаций и открытого несогласия. Государство стремилось знать о жизни общества почти всё.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45" y="434250"/>
            <a:ext cx="475371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 контроль над образованием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печати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газеты и журналы стали внимательнее проверять перед публикацией. Власть старалась не допустить распространения идей, которые могли вызвать недовольство или вопросы к существующему порядку.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за школами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школы оказались под более строгим контролем. Правительство опасалось, что среди молодёжи могут распространяться вольнодумные взгляды и критика самодержавия.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верности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должно было не только давать знания, но и формировать послушание. От учащихся ожидали уважения к монархии, традициям и законам государства.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свободной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строже становился контроль, тем труднее было открыто обсуждать важные вопросы. Цензура и надзор помогали власти удерживать общество в рамках, которые она считала безопасными.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реформы без перемены строя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управлении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 стремился улучшать отдельные стороны государственной жизни, не трогая основы строя. В некоторых учреждениях менялись правила работы и порядок подчинения.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крестьян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предпринимала шаги по упорядочению жизни государственных крестьян. Эти меры помогали навести порядок, но не отменяли зависимость крестьянства и не давали ему политических прав.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перемен в основе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и крепостное право сохранялись. Государство решало частные проблемы, но не было готово к глубоким изменениям, которые требовали общественные деятели.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задачей оставалось укрепление власти и устойчивости империи. Реформы допускались только в тех пределах, которые не угрожали привычному политическому устройству.
</a:t>
            </a:r>
            <a:endParaRPr lang="en-US" sz="8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первых надежд и жёсткого ответа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 показала, что в России уже появились люди, готовые говорить о свободе, законах и отмене крепостного права. Но власть ответила на это усилением контроля, а спор о переменах только начался.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2026-06-01T04:10:27Z</dcterms:created>
  <dcterms:modified xsi:type="dcterms:W3CDTF">2026-06-01T04:10:27Z</dcterms:modified>
</cp:coreProperties>
</file>