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Messages in English: why this format matters in everyday communication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 в английском — язык повседневного цифрового общения.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переписка и английский язык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SMS с лимитом 160 символов до WhatsApp и Telegram: короткая переписка стала ежедневной языковой практикой. Она меняет лексику, орфографию, пунктуацию и нормы вежливости в английском языке.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короткого сообщения на английском языке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коммуникационная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такое сообщение передаёт одну мысль: просьбу, вопрос, подтверждение или согласие. Благодаря этому адресат быстро понимает цель и может ответить без лишних уточнений.
</a:t>
            </a:r>
            <a:endParaRPr lang="en-US" sz="95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понятен прежде всего в знакомой ситуации, когда собеседники уже обсуждали тему. Именно контекст помогает сократить формулировку и не терять смысл сообщения.
</a:t>
            </a:r>
            <a:endParaRPr lang="en-US" sz="932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Сжатый синтаксис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часто встречаются неполные предложения, пропуск артиклей и служебных слов, а также разговорные конструкции. Такой стиль экономит время, но требует большей ясности формулировки.
</a:t>
            </a:r>
            <a:endParaRPr lang="en-US" sz="878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нейтральное сообщение в чате обычно звучит менее официально, чем письмо. Это удобно для быстрых договорённостей, но в официальных ситуациях такой стиль нужно ограничивать.
</a:t>
            </a:r>
            <a:endParaRPr lang="en-US" sz="8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SMS, мессенджеров и email в английском общении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сообщения выбирают по цели, срочности и степени официальности.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SMS лучше для кратких сигналов, мессенджеры — для повседневного обмена, email — для более официальных и развернутых сообщений.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характеристики цифровых каналов связи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передают короткими сообщениями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короткие сообщения обслуживают бытовую координацию: время, просьбы и подтверждения. Именно эти ситуации выигрывают от минимального объёма текста.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short messages максимальна там, где смысл понятен из ситуации и не требует длинного пояснения.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типичным функциям цифровой переписки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коротких сообщений: сокращения, эмодзи и разговорные формы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и аббревиатуры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переписке часто используются ASAP, BRB, LOL, BTW, FYI, IDK, pls и thx. Они ускоряют набор текста, но предполагают, что адресат знает значение сокращений.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грамматика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нередко опускаются артикли, вспомогательные слова и заглавные буквы. Такая экономия делает текст компактным, однако повышает риск неоднозначности без достаточного контекста.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как подсказка тона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помогают передать дружелюбие, иронию или благодарность, если сам текст слишком короткий. При этом они не заменяют точную формулировку, когда нужна ясность.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формы удобны в общении с друзьями и одноклассниками, но в учебных и официальных ситуациях их нужно использовать осторожно, чтобы не снизить уместность сообщения.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создается короткое сообщение на английском языке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построена по этапам: цель, адресат, формулировка, проверка и отправка.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19707"/>
            <a:ext cx="261000" cy="20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877" y="3852142"/>
            <a:ext cx="206550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часто выбирают короткие сообщения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формат позволяет отвечать почти мгновенно и не требует долгой подготовки текста. Это особенно удобно, когда нужно быстро согласовать планы или уточнить детали.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разговоров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легко переключаются между чатами и не теряют нить общения. Такой режим подходит для групп друзей, школьных обсуждений и параллельных переписок.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помогают обмениваться домашними заданиями, ссылками на материалы и напоминаниями о сроках. Это делает переписку частью реальной учебной организации.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коротко можно в дороге, на перемене или во время ожидания. Формат не требует немедленного ответа и лучше сочетается с ритмом повседневной жизни.
</a:t>
            </a:r>
            <a:endParaRPr lang="en-US" sz="7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short messages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формат может быть и удобным инструментом, и источником трудностей — всё зависит от ситуации общения.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messages особенно сильны в быстрых задачах, но проигрывают там, где важны интонация, точность и длительное объяснение.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аналитическая схема на основе общих свойств цифровой переписки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короткой переписки на английском языке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сообщение выигрывает от обращения и уважительной формы. Слова Please, Hi и Could you… задают корректный тон и помогают избежать впечатления резкости.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 просьбу ясно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конкретная просьба лучше длинного и расплывчатого текста. Добавляйте нужный контекст и, если важно, указывайте время: today, tomorrow, at 3 p.m. или by Friday.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благодарностью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Thank you, Thanks или Thanks a lot показывают признательность и повышают готовность ответить. В переписке это особенно важно, если вы обращаетесь с просьбой.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резкости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Капслок, чрезмерные восклицательные знаки, однословные реплики и частые напоминания воспринимаются как давление. Вежливый, спокойный тон делает ответ более вероятным.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523" y="2611200"/>
            <a:ext cx="2622162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687" y="2611200"/>
            <a:ext cx="2622162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4348" y="2611200"/>
            <a:ext cx="2622162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короткое сообщение легко понять неправильно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не совпадает с впечатлением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экономит время, но лишает текст мягких переходов, пауз и уточнений. Из-за этого сухое «OK» может показаться безразличием, хотя автор просто хотел ответить быстро и без лишних деталей.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 — три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одна и та же фраза может звучать по-разному, потому что читатель не слышит голос и не видит лица собеседника. Нейтральное сообщение нередко воспринимается как холодное или раздражённое, особенно если контекст общения неизвестен.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тон понятнее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Проблему частично решают уточняющие слова, смайлики и более точные формулировки. Фраза вроде «Sounds good, thanks!» помогает показать дружелюбие и уменьшает риск того, что сообщение будет прочитано слишком резко.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цифровой переписки и способы их снижения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риски короткой цифровой переписки и простые способы их уменьшить.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защита — внимательность: проверка адресата, осторожность со ссылками и контроль уведомлений заметно снижают вероятность ошибок и угроз.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рисков цифровой переписки, описанных в материалах презентации.
</a:t>
            </a:r>
            <a:endParaRPr lang="en-US" sz="7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 в учебе и школьной организации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быстро уточняет домашнее задание, срок сдачи или формат работы. Короткое сообщение помогает не тратить время на длинный разговор и сразу получить нужную информацию.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работы в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переписка помогает договориться о встрече, распределить роли и переслать ссылку на материалы. В школьном чате это ускоряет совместную подготовку и делает общение более организованным.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 и итог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договорённости короткие сообщения напоминают о сроках, изменениях и важной детали встречи. Так переписка становится рабочим инструментом, а не только способом дружеского общения.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короткие сообщения влияют на внимание и учебную концентрацию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приходят сообщения, тем труднее удерживать непрерывную работу над заданием. Особенно заметно это во время чтения и выполнения домашней работы.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уведомления усиливают дробление внимания: удобство переписки растёт, но концентрация быстро снижается.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учебному материалу презентации; значения отражают относительную выраженность показателей.
</a:t>
            </a:r>
            <a:endParaRPr lang="en-US" sz="6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45" y="434250"/>
            <a:ext cx="475371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короткого сообщения недостаточно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51975" y="1709625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или спор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людьми возникло напряжение, короткая реплика легко звучит слишком резко. В таких случаях лучше говорить по телефону или лично, чтобы сразу уточнять смысл и тон.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51975" y="2727504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объяснение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подробно объяснить учебную тему, условие задания или последовательность действий, короткий текст не даёт нужной ясности. Адресат может пропустить важную деталь или понять её неполно.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51975" y="3745383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эмоционально чувствительных вопросов нужен более бережный формат общения. Разговор позволяет передать сочувствие, задать уточняющие вопросы и избежать холодного впечатления, которое часто создаёт краткое сообщение.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написания понятного короткого сообщения на английском
</a:t>
            </a:r>
            <a:endParaRPr lang="en-US" sz="1834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ясной и вежливой переписки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в короткой переписке на английском языке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норма краткости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средах короткое сообщение воспринимается как естественное и уважительное, а в других — как слишком резкое. Оценка зависит от возраста, дистанции между собеседниками и привычек конкретного сообщества.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близости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 допустима более сжатая форма, тогда как в общении с учителем, старшим родственником или малознакомым человеком лучше добавить обращение и вежливую просьбу.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фон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одном языке люди по-разному понимают прямоту, молчание и краткость. Поэтому английская переписка требует не только знания слов, но и умения чувствовать социальный контекст.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текст — разный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реплика может звучать дружелюбно в одном чате и невежливо в другом. Это особенно заметно, если сравнить сообщение с формулами вежливости и очень сухой ответ.
</a:t>
            </a:r>
            <a:endParaRPr lang="en-US" sz="8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элементы короткого сообщения на английском языке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 каких элементов обычно складывается краткое сообщение и какую функцию выполняет каждый из них.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текст обычно строится как мини-сообщение с понятной задачей: привлечь внимание, передать просьбу, уточнить детали и завершить контакт вежливо.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элементов короткой англоязычной переписки, представленных в материалах презентации.
</a:t>
            </a:r>
            <a:endParaRPr lang="en-US" sz="6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формат задолго определил привычку писать коротко, быстро и по делу. Даже новые инструменты общения не отменяют его практической ценности.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стандарт SMS.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 символов
</a:t>
            </a:r>
            <a:endParaRPr lang="en-US" sz="461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стандартным лимитом для одного SMS и стал отправной точкой для культуры кратких сообщений.
</a:t>
            </a:r>
            <a:endParaRPr lang="en-US" sz="14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 как часть современного английского общения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 стали привычным инструментом цифровой речи и изменили способы общения на английском языке. Умение писать кратко, вежливо и ясно помогает школьнику общаться точнее и избегать недоразумений.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2026-05-31T13:58:23Z</dcterms:created>
  <dcterms:modified xsi:type="dcterms:W3CDTF">2026-05-31T13:58:23Z</dcterms:modified>
</cp:coreProperties>
</file>