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image" Target="../media/image-17-9.jpe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Брюхоногие моллюски: ключевые темы школьного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многочисленный класс моллюсков с разнообразием форм и значимых ролей.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Появившись 500 миллионов лет назад, брюхоногие освоили воду и сушу. Изучение их помогает понять эволюцию и адаптации животных.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9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значение изучения брюхоногих моллюсков
</a:t>
            </a:r>
            <a:endParaRPr lang="en-US" sz="2259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Брюхоногие моллюски имеют характерную спиральную раковину, служащую надежной защитой организма от внешних воздействий.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черты класса брюхоногих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обеспечивается одной широкой мускулистой ногой, позволяющей плавно перемещаться по различным поверхностям.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делится на три части: голова с органами чувств, туловище и нога — уникальное сочетание анатомических особенностей.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части тела брюхоногих моллюсков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раковина и её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Раковина служит естественным щитом, защищая брюхоногих от хищников и неблагоприятных условий среды. Её форма и прочность различаются в зависимости от вида.
</a:t>
            </a:r>
            <a:endParaRPr lang="en-US" sz="1261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восприятия — щупальца и глаза
</a:t>
            </a:r>
            <a:pPr algn="l" indent="0" marL="0">
              <a:lnSpc>
                <a:spcPct val="100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Щупальца помогают исследовать окружающее пространство и находить пищу, а маленькие глаза улавливают свет и движение, обеспечивая ориентировку.
</a:t>
            </a:r>
            <a:endParaRPr lang="en-US" sz="1283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Мускулистая нога для передвижения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Плоская и сильная нога позволяет медленное и уверенное скольжение по земле или под водой, выделяя слизь для облегчения движения.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Мантийная полость содержит дыхательные органы: легкие у сушных и жабры у водных видов, обеспечивая газообмен.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 брюхоногих моллюсков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оснащена радулой — специальной лентой с зубчиками для измельчения пищи и облегчения пережевывания.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и сосуды несут кислород к тканям, поддерживая жизнедеятельность тела даже при медленном метаболизме.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нервная система проявляется в наличии чувств осязания, вкуса и обоняния для ориентации и поиска пропитания.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Среды обитания брюхоногих моллюсков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 суше — леса и сады
</a:t>
            </a:r>
            <a:pPr algn="l" indent="0" marL="0">
              <a:lnSpc>
                <a:spcPct val="100000"/>
              </a:lnSpc>
              <a:buNone/>
            </a:pPr>
            <a:r>
              <a:rPr lang="en-US" sz="7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Виноградные улитки предпочитают влажные леса и сады, где много растительности. Они укрываются в тени и помогают перерабатывать опавшие листья.
</a:t>
            </a:r>
            <a:endParaRPr lang="en-US" sz="1267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Пресноводные обитатели — пруды и озёра
</a:t>
            </a:r>
            <a:pPr algn="l" indent="0" marL="0">
              <a:lnSpc>
                <a:spcPct val="100000"/>
              </a:lnSpc>
              <a:buNone/>
            </a:pPr>
            <a:r>
              <a:rPr lang="en-US" sz="7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Прудовики и катушки обитают в пресных водоемах, плавая или ползая по растениям. Их присутствие указывает на чистоту воды и биологическое равновесие.
</a:t>
            </a:r>
            <a:endParaRPr lang="en-US" sz="1267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виды — каменистые берега океана
</a:t>
            </a:r>
            <a:pPr algn="l" indent="0" marL="0">
              <a:lnSpc>
                <a:spcPct val="100000"/>
              </a:lnSpc>
              <a:buNone/>
            </a:pPr>
            <a:r>
              <a:rPr lang="en-US" sz="7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ушки живут на скалистых побережьях, приспособившись к переменам приливов и отливов, сохраняя влажность и защиту от хищников.
</a:t>
            </a:r>
            <a:endParaRPr lang="en-US" sz="126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9880" y="1581445"/>
            <a:ext cx="233100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6267" y="1591595"/>
            <a:ext cx="239400" cy="21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6730" y="3428545"/>
            <a:ext cx="239400" cy="21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69405" y="3418395"/>
            <a:ext cx="233100" cy="2331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6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Вариативность форм брюхоногих моллюсков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Виноградная улитка (Helix pomatia)
</a:t>
            </a:r>
            <a:endParaRPr lang="en-US" sz="1238" dirty="0"/>
          </a:p>
        </p:txBody>
      </p:sp>
      <p:sp>
        <p:nvSpPr>
          <p:cNvPr id="18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Среднего размера с крупной спиральной раковиной, обитает в лесах и садах, предпочитает влажную среду.
</a:t>
            </a:r>
            <a:endParaRPr lang="en-US" sz="1100" dirty="0"/>
          </a:p>
        </p:txBody>
      </p:sp>
      <p:sp>
        <p:nvSpPr>
          <p:cNvPr id="19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Прудовик (Lymnaea stagnalis)
</a:t>
            </a:r>
            <a:endParaRPr lang="en-US" sz="1238" dirty="0"/>
          </a:p>
        </p:txBody>
      </p:sp>
      <p:sp>
        <p:nvSpPr>
          <p:cNvPr id="20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Пресноводный моллюск с более плоской оболочкой, часто встречается в прудах и тихих водоемах.
</a:t>
            </a:r>
            <a:endParaRPr lang="en-US" sz="1100" dirty="0"/>
          </a:p>
        </p:txBody>
      </p:sp>
      <p:sp>
        <p:nvSpPr>
          <p:cNvPr id="21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Ахатина (Achatina fulica)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наземный моллюск, достигающий до 30 см, обитает в тропиках и быстро адаптируется к новым условиям.
</a:t>
            </a:r>
            <a:endParaRPr lang="en-US" sz="1100" dirty="0"/>
          </a:p>
        </p:txBody>
      </p:sp>
      <p:sp>
        <p:nvSpPr>
          <p:cNvPr id="23" name="Text 8"/>
          <p:cNvSpPr txBox="1"/>
          <p:nvPr/>
        </p:nvSpPr>
        <p:spPr>
          <a:xfrm>
            <a:off x="6092649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Слизень (Arion ater)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6092575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имеющий раковины моллюск, отличается скользким телом и способностью быстро передвигаться по влажной поверхности.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методы добычи пищи у брюхоногих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Растительноядные моллюски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брюхоногих питаются водорослями, листьями растений и органическими остатками, помогая разлагать экологический материал.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Хищные виды с ядовитой радиулой
</a:t>
            </a:r>
            <a:pPr algn="l" indent="0" marL="0">
              <a:lnSpc>
                <a:spcPct val="100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морские конусы используют ядовитое жало для охоты на мелких рыб и червей, демонстрируя специализацию охоты.
</a:t>
            </a:r>
            <a:endParaRPr lang="en-US" sz="1283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Радула — универсальный инструмент
</a:t>
            </a:r>
            <a:pPr algn="l" indent="0" marL="0">
              <a:lnSpc>
                <a:spcPct val="100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почти как маленькая пила из зубчиков, радулой моллюски соскабливают пищу, эффективно перерабатывая разные виды растительной и животной пищи.
</a:t>
            </a:r>
            <a:endParaRPr lang="en-US" sz="128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наземных форм связано с адаптацией к возможности регулировать влажность и использование разнообразных растительных ресурсов.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численность на суше отражает эволюционные успехи в колонизации новых экологических ниш.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видов брюхоногих по средам обитания
</a:t>
            </a:r>
            <a:endParaRPr lang="en-US" sz="2173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пособия по зоологии, 2023
</a:t>
            </a:r>
            <a:endParaRPr lang="en-US" sz="130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брюхоногие — гермафродиты, способные к самостоятельному воспроизводству, что повышает эффективность размножения в природе.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жизненный цикл брюхоногих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Яйца откладываются в почву или воду и отличаются количеством: виноградная улитка может откладывать до 80 яиц за цикл.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может быть либо прямым, либо с личиночной стадией велигер, позволяющей адаптация к различным условиям среды.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432838"/>
            <a:ext cx="3934500" cy="20193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ключевые отличия между сухопутными и водными брюхоногими моллюсками по строению раковины, способу дыхания, месту откладки яиц и примерам представителей.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влияет на морфологические и физиологические особенности, адаптируя брюхоногих к жизни на суше или в воде.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сухопутных и водных брюхоногих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биология для средней школы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9300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Сухопутные брюхоногие дышат через легкие, которые образовались из сильно изменённой мантийной полости, обеспечивая газообмен при наземном образе жизни.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179300"/>
            <a:ext cx="8299800" cy="6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Дыхание: особенности разных групп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43967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брюхоногие используют жабры для поглощения кислорода из воды, что подходит для жизни в водоемах с растворённым кислородом.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49300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Прудовики сочетают оба типа дыхания: при необходимости поднимаются к поверхности для заглатывания воздуха, используя легкие, а в воде дышат жабрами.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43967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адаптивная дыхательная система позволяет некоторым видам успешно обитать в условиях переменного уровня воды и разнообразных сред.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 и поведение брюхоногих: особенности и примеры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Координированные сокращения ноги
</a:t>
            </a:r>
            <a:pPr algn="l" indent="0" marL="0">
              <a:lnSpc>
                <a:spcPct val="100000"/>
              </a:lnSpc>
              <a:buNone/>
            </a:pPr>
            <a:r>
              <a:rPr lang="en-US" sz="6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брюхоногих обеспечивается ритмичными сокращениями мускулистой ноги, которая проталкивает тело вперед. При этом выделяется слизь, позволяющая плавно скользить по поверхностям, уменьшая трение и предотвращая травмы.
</a:t>
            </a:r>
            <a:endParaRPr lang="en-US" sz="1098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Слизь как защитный барьер
</a:t>
            </a:r>
            <a:pPr algn="l" indent="0" marL="0">
              <a:lnSpc>
                <a:spcPct val="100000"/>
              </a:lnSpc>
              <a:buNone/>
            </a:pPr>
            <a:r>
              <a:rPr lang="en-US" sz="7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Слизь помогает создавать влажную среду, необходимую для дыхания и предотвращает высыхание. Она также служит защитой от хищников благодаря скользкой поверхности и неприятному вкусу.
</a:t>
            </a:r>
            <a:endParaRPr lang="en-US" sz="1295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Реакции на опасность и быстрое укрытие
</a:t>
            </a:r>
            <a:pPr algn="l" indent="0" marL="0">
              <a:lnSpc>
                <a:spcPct val="100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виды, например слизни, способны быстро сокращать тело и прятаться в укрытиях, избегая хищников. Поведение включает зигзагообразное движение и использование выделяемой слизи для ускорения перемещения.
</a:t>
            </a:r>
            <a:endParaRPr lang="en-US" sz="112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94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Обильная секреция слизи служит защитой от высыхания, поддерживает влажность слизистых покровов и облегчает передвижение по сухой поверхности.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410850" y="167325"/>
            <a:ext cx="8299800" cy="5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 среде обитания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2436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 и прочная раковина помогает защититься от хищников, механических повреждений и неблагоприятных температурных изменений.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2845569" y="3718756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обладают яркой окраской или мимикрируют под окружающую среду для отпугивания врагов или маскировки.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брюхоногих моллюсков в природе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разложении органики
</a:t>
            </a:r>
            <a:pPr algn="l" indent="0" marL="0">
              <a:lnSpc>
                <a:spcPct val="100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Брюхоногие способствуют расщеплению мертвых растительных остатков, ускоряя образование гумуса и улучшая структуру почвы. Это важный этап в круговороте веществ в экосистеме.
</a:t>
            </a:r>
            <a:endParaRPr lang="en-US" sz="1192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для многих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служат пищей для разнообразных птиц, млекопитающих, амфибий и насекомоядных, играя ключевую роль в поддержании пищевых цепей и биоразнообразия.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биоразнообразие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счёт разнообразия форм и адаптаций брюхоногие поддерживают сложные взаимосвязи в биотопах, способствуя устойчивости экосистем и сохранению среды обитания других видов.
</a:t>
            </a:r>
            <a:endParaRPr lang="en-US" sz="125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 и почвы химическими веществами негативно сказывается на здоровье и численности брюхоногих, сокращая места обитания и ухудшая условия жизни.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угрозы и охрана видов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потепление приводит к изменению влажности и температуры, затрудняя выживание и размножение некоторых видов, особенно в уязвимых экосистемах.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естественных мест обитания из-за урбанизации и сельского хозяйства уменьшает численность и разнообразие брюхоногих моллюсков.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Охранные меры включают законодательную защиту, создание природных резерватов и программы восстановления популяций редких эндемиков, как байкальский Choanomphalus rossicus.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510" y="954875"/>
            <a:ext cx="1900549" cy="209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6228" y="954875"/>
            <a:ext cx="1900549" cy="209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08281" y="954875"/>
            <a:ext cx="1906673" cy="2090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59107" y="954875"/>
            <a:ext cx="1900549" cy="2090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брюхоногих моллюсков для человека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467467" y="3354450"/>
            <a:ext cx="1724633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Кулинарное использование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Эскарго — деликатес из виноградных улиток, ценимый во многих странах. Приготовление блюд требует специальных технологий и соблюдения санитарных норм.
</a:t>
            </a:r>
            <a:endParaRPr lang="en-US" sz="1099" dirty="0"/>
          </a:p>
        </p:txBody>
      </p:sp>
      <p:sp>
        <p:nvSpPr>
          <p:cNvPr id="15" name="Text 3"/>
          <p:cNvSpPr txBox="1"/>
          <p:nvPr/>
        </p:nvSpPr>
        <p:spPr>
          <a:xfrm>
            <a:off x="2618185" y="3354450"/>
            <a:ext cx="1724633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 медицине
</a:t>
            </a:r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брюхоногих используются для изготовления лекарственных препаратов, в том числе средств для улучшения пищеварения и заживления ран.
</a:t>
            </a:r>
            <a:endParaRPr lang="en-US" sz="1103" dirty="0"/>
          </a:p>
        </p:txBody>
      </p:sp>
      <p:sp>
        <p:nvSpPr>
          <p:cNvPr id="16" name="Text 4"/>
          <p:cNvSpPr txBox="1"/>
          <p:nvPr/>
        </p:nvSpPr>
        <p:spPr>
          <a:xfrm>
            <a:off x="4790736" y="3354450"/>
            <a:ext cx="1724633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нервной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служат модельными организмами в нейробиологии благодаря простому строению нервной системы, что помогает изучать процессы регенерации и передачи сигналов.
</a:t>
            </a:r>
            <a:endParaRPr lang="en-US" sz="1076" dirty="0"/>
          </a:p>
        </p:txBody>
      </p:sp>
      <p:sp>
        <p:nvSpPr>
          <p:cNvPr id="17" name="Text 5"/>
          <p:cNvSpPr txBox="1"/>
          <p:nvPr/>
        </p:nvSpPr>
        <p:spPr>
          <a:xfrm>
            <a:off x="6941064" y="3354450"/>
            <a:ext cx="1724633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Аквариумистика и агротехнологии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декоративных целях содержат ахатин и ампулярий; в сельском хозяйстве применяют для биологического контроля сорняков, снижая использование химикатов.
</a:t>
            </a:r>
            <a:endParaRPr lang="en-US" sz="107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улитки наносят ущерб сельскому хозяйству, поедая молодые растения, листья овощей и клубни, что снижает урожай и требует контроля популяций.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Вредители и польза брюхоногих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 же время брюхоногие обогащают почву органическими веществами и улучшают её структуру через разложение растительных остатков.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являются переносчиками паразитов, таких как легочные двуустки, представляющих опасность для здоровья животных и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9300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способны впадать в состояние спячки (эстивации) на срок до 5 лет, что помогает выживать в неблагоприятных условиях засухи.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179300"/>
            <a:ext cx="8299800" cy="6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Поразительные факты о брюхоногих моллюсках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43967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Африканская ахатина может достигать массы до 500 граммов, являясь одной из крупнейших сухопутных улиток в мире.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49300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аплизии выделяют фиолетовые чернила при угрозе, что служит эффективным способом отпугивания хищников.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43967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Существуют эндемичные виды, обитающие только на ограниченных островных территориях, что делает их уязвимыми к экологическим изменениям.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брюхоногих моллюсков в природе и деятельности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Брюхоногие моллюски играют важную роль в экосистемах и человеке благодаря разнообразию, адаптациям и экологическим связям, формируя основу для изучения биологического разнообразия в школе.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2026-05-08T02:42:50Z</dcterms:created>
  <dcterms:modified xsi:type="dcterms:W3CDTF">2026-05-08T02:42:50Z</dcterms:modified>
</cp:coreProperties>
</file>