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военная держава: обзор и ключевые темы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— мощное древнее государство, изменившее войну и управление в 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Ассирии в древности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 расположилась в Северной Месопотамии около III тысячелетия до н. э., между реками Тигр и Евфрат. Благодаря своему положению, она стала центром важных военных взаимодействий с соседями и развила войсковую культуру.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армия отличалась постоянной службой и жалованьем для бойцов. Это укрепляло дисциплину и позволило создавать мощное войско для длительных кампаний.
</a:t>
            </a:r>
            <a:endParaRPr lang="en-US" sz="1168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профессиональные солдаты
</a:t>
            </a:r>
            <a:endParaRPr lang="en-US" sz="115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воины носили похожее обмундирование и получали стандартизированное оружие. Такая унификация повышала порядок и эффективность на поле боя.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Унифицированная форма и снаряжение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ассирийской армии достигала 120–150 тысяч человек, что делало её крупнейшей в регионе и гарантировало успех во многих завоеваниях.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армии в разные эпохи
</a:t>
            </a:r>
            <a:endParaRPr lang="en-US" sz="126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регулярной армии в Ассирии
</a:t>
            </a:r>
            <a:endParaRPr lang="en-US" sz="235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Войско делилось на пехоту, кавалерию и колесницы, каждая со своей задачей. Опытные командиры управляли подразделениями, обеспечивая слаженное взаимодействие на поле боя.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отряды строили осадные орудия для атак на укрепления. Лучники обеспечивали поддержку с дальнего расстояния, а кавалерия и колесницы выполняли фланговые атаки и прорывы.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ассирийских войск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Тактические приёмы ассирийской армии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и боевые построения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Колесницы прорезали строй врага, за ними наступала пехота, а кавалерия обходила фланги. Использовали ложные отступления для заманивания противника в засаду.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и координация в бою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 передавались с помощью рогов, барабанов и флагов, что обеспечивало быстрое реагирование и слаженную работу во время сражений.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Вооружение и технологии Ассирии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массово изготавливали железное оружие, включая мечи, копья и стрелы. Это давало им преимущество перед врагами, использующими более устаревшие материалы.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носили шлемы и доспехи из железа и меди, что значительно повышало защиту. Использовались боевые топоры и прочные кожаные щиты с бронзовым покрытием.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Конные воины могли быстро менять позиции и проводить разведку территории. Их мобильность обеспечивала внезапные атаки и гибкость в сражениях против врагов.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и мобильность всадников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Оружие и доспехи кавалеристов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Кавалеристы вооружались копьями, короткими мечами и луками, а лёгкая броня облегчала передвижение. Это позволяло им успешно выполнять боевые задачи и маневрировать на поле.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Кавалерия ассирийской армии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завоевания в Ассирии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покорении новых территорий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возглавляли царские наместники, ответственные за сбор налогов и охрану порядка. Это обеспечивало стабильность и контроль в разных частях государства.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центры — Ашшур, Ниневия, Калху и Арбела — служили оплотами с охраной и запасами. Постоянные гарнизоны удерживали власть и гарантировали защиту территории.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управление Ассирии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Ашшурбанипал и Саргон II называли себя повелителями четырёх сторон света, подчёркивая своё превосходство и контроль над большим пространством.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титулы и власть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Дворцы и барельефы побед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Ниневии и Калху возводились роскошные дворцы, украшенные рельефами с военными сценами. Они служили пропагандой силы и укрепляли авторитет царей.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Цари и символика побед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технологии и осадные машины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Осадная техника ассирийцев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создали эффективные осадные машины: тараны, башни и подвижные лестницы применялись для разрушения стен городов. Это позволяло быстро штурмовать укрепления без больших потерь.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Инженерное искусство в войне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подразделения рыли подкопы и строили подпорные укрепления, что увеличивало успех осад. Совокупность этих новшеств значительно ускоряла завоевание территорий.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Ассирийцы регулярно проводили массовые переселения побеждённых народов, чтобы предотвратить восстания и ослабить сопротивление на завоёванных территориях.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этнических групп способствовало смешению культур и снижало единство возможных бунтовщиков, укрепляя стабильность империи в долгосрочной перспективе.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Переселённые жители работали на новых землях, строили города и платили налоги, что интегрировало их в экономику и обеспечивало централизацию власти.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Депортации и контроль территорий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 управление империей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Ассирии строили дороги и мосты для быстрой переброски войск и поддержания связи между регионами, что повысило оперативность военных кампаний и управления.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сигнальных башен обеспечивала мгновенный обмен сообщениями, что позволяло эффективно контролировать громадные пространства и быстро реагировать на угрозы.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ежегодных военных походов
</a:t>
            </a:r>
            <a:endParaRPr lang="en-US" sz="2361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– подготовка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Начинался сбор войск и обеспечение провиантом перед весенним походом, когда дороги становились проходимыми после зимы.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– активные боевые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осады и завоевания, предусматривая оптимальное время для успешных кампаний за счёт благоприятной погоды.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– обустройство территорий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походов организовывалось закрепление контроля на новых землях, восстановление инфраструктуры и сбор дани.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– отдых и 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отдыхала, а правители планировали будущие походы, учитывая политические и экономические условия.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империя охватывала обширные территории, включая современные Ирак, Сирию и части Турции и Ирана. Такое расположение создавало большие вызовы для защиты границ.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VII века до н. э. объединённые силы вавилонских и мидийских войск одержали победу, что привело к разрушению Ниневии и падению империи.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 падение Ассирийской державы
</a:t>
            </a:r>
            <a:endParaRPr lang="en-US" sz="244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армия включала не только коренных ассирийцев, но и воинов из завоёванных народов — аккадцев, арамеев и хурритов, что расширяло её численность и специализацию.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кампаний также привлекали наёмников из других регионов, что способствовало усилению боевой мощи и гибкости войска.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Многонациональный состав позволял проводить операции одновременно на различных фронтах, учитывая особенности местного ландшафта и населения.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армии: местные и завоёванные народы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75" y="2795191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войны на общество и культуру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породила множество мифов и рассказов о героях, которые воспитали чувство гордости и единства среди ассирийцев.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Героические легенды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молодёжь обучалась военному ремеслу, что обеспечивало непрерывность традиций и боевой готовности общества.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воспитание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львов и боевых сцен на стенах храмов и дворцов подчёркивали важность военной славы в повседневной жизни ассирийцев.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символы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Дворцовые барельефы в Ниневии показывают сцены завоеваний и битв, подробно передавая военную мощь и тактику ассирийцев в ярких деталях.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Барельефы Ниневии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Величественные врата украшены резьбой с изображениями побед царей, символизируя силу и неподкупность ассирийской державы перед врагами.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Врата Ниневии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при дворе тщательно записывали подробности военных походов и политические события, сохраняя историю и легитимность власти правителей.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Клинописные хроники
</a:t>
            </a:r>
            <a:endParaRPr lang="en-US" sz="1600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художественное отражение воинской славы
</a:t>
            </a:r>
            <a:endParaRPr lang="en-US" sz="17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ассирийской военной державы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Ассирийские методы ведения войн оказали сильное влияние на будущие цивилизации региона, формируя основы военного искусства.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осадное вооружение и тактики были переняты соседями и использовались в последующих столетиях для завоеваний и обороны.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система управления и жесткий контроль империи стали примером для административных моделей более поздних государств.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— дворцы, рельефы и архивы — подтверждают культурное и техническое наследие, оставленное Ассирией.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асcирийской военной державы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Ассирийское государство показало, как объединение инноваций в военном деле с эффективным управлением создает мощную империю, но падение напоминает о важности баланса власти и мудрой политики.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2026-05-10T11:47:47Z</dcterms:created>
  <dcterms:modified xsi:type="dcterms:W3CDTF">2026-05-10T11:47:47Z</dcterms:modified>
</cp:coreProperties>
</file>