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Prices in Everyday English: What Children See in Shops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вокруг нас: учим английский по знакомым покупкам.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Children See Prices Every Day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цены в магазине, столовой, книжном отделе и на рынке. На ценниках встречаются цифры, значок валюты и слова вроде price, sale, discount — и английский сразу становится понятным и 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Price, Cost, Cheap, Expensive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on the label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 — это цена, которую мы видим на ценнике. Она помогает сразу понять, сколько стоит товар, и не перепутать его с другими покупками на полке.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to pay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 показывает, сколько денег нужно заплатить за покупку. Это слово часто встречается в коротких фразах, когда ребёнок спрашивает или отвечает о цене товара.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Cheap means low price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Cheap значит «дешёвый». Так можно сказать о товаре, который стоит меньше похожих вещей: The pencil is cheap. Это простая и полезная фраза для урока.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Expensive means high price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Expensive означает «дорогой». Если игрушка стоит больше, чем другая, можно сказать: The toy is expensive. Такие слова помогают сравнивать покупки без сложных объяснений.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Shop Price Tag in English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bright label on the shelf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магазинном ценнике ребёнок видит название товара, число и иногда слово sale. Например, apples — 120 rubles per kilogram. Большие цифры и короткие английские слова делают цену понятной с первого взгляда.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words next to numbers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ценнике могут быть juice — 89 rubles или notebook — 35 rubles. Такой пример показывает, что английские слова часто стоят рядом с числами в обычной жизни. Даже маленький покупатель быстро замечает эту 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Things Children Buy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 — это продукты, которые дети видят каждый день: яблоки, сок, шоколад, хлеб. В заданиях по теме prices это слово помогает говорить о покупке просто и уверенно.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 — игрушка, которую хочется рассмотреть первой. Для сравнения удобно говорить: a cheap toy или an expensive toy. Такие сочетания легко запоминаются и звучат очень естественно.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часто встречается в школьных и магазинных заданиях. Новая книга может быть cheap или expensive, а ещё дети учатся говорить about a new book и понимать цену на обложке.
</a:t>
            </a:r>
            <a:endParaRPr lang="en-US" sz="835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 — полезная вещь для урока и для магазина канцелярии. Фраза a cheap pencil показывает, как легко соединять слова про цену с привычными школьными предметами.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Schoolbag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Schoolbag — это рюкзак, который хорошо знаком каждому школьнику. Когда он стоит больше других вещей, можно использовать слово expensive и сравнивать покупки очень просто.
</a:t>
            </a:r>
            <a:endParaRPr lang="en-US" sz="8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Say the Price in English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model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сказать цену — It is 30 rubles. Такая фраза короткая, понятная и хорошо подходит для чтения вслух в паре или хором.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model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и так: The price is 30 rubles. Здесь слово price помогает назвать цену прямо и без лишних слов, как на настоящем ценнике.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model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удобная модель — It costs 30 rubles. Слово costs показывает, сколько нужно заплатить, и помогает детям быстрее привыкнуть к английской речи в магазине.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Numbers with kopecks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сумме есть копейки, можно увидеть запись вроде 49.50. Для младших школьников важно просто узнавать число и спокойно читать его, не спеша и без 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простая покупка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обсуждения покупки на уроке английского в 4 классе.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дети быстрее понимают, как считать цену без ошибок и сравнивать товары в магазине.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денежной системы Российской Федерации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копеек
</a:t>
            </a:r>
            <a:endParaRPr lang="en-US" sz="6539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 одному рублю — это удобно помнить при чтении цен.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Sale and Discount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words on the window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витрине большие буквы SALE сразу привлекают внимание. Рядом может висеть яркий ценник с новой суммой, и ребёнок понимает: товар продают по особой цене. Такие плакаты легко заметить даже издалека.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children notice discounts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discount помогает понять, что товар стал дешевле. Часто рядом пишут 20% off или special price, чтобы покупатель увидел выгоду. Для детей это особенно интересно, потому что яркие слова выглядят почти как маленький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Money Words: Rubles and Kopecks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Rubles in price tags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российских магазинах цену обычно пишут в рублях. Слово rubles помогает читать ценник без догадок и сразу понимать, сколько стоит товар.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Kopecks for accuracy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не целая, используют копейки. Запись 49 rubles 50 kopecks показывает цену точно и учит детей внимательно смотреть на числа.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Money for buying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money часто встречается в простых фразах о покупке. Оно помогает сказать, хватает ли денег, и не перепутать цену с самой вещью.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Pay carefully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pay связан с оплатой товара. Когда ребёнок видит этот глагол, он понимает: нужно не только выбрать вещь, но и правильно заплатить за неё.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Shop Phrases for Grade 4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цену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much is it? помогает вежливо узнать стоимость товара. Её легко запомнить и удобно произносить в паре, когда один ученик играет покупателя, а другой — продавца.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It is 25 rubles и It costs 25 rubles показывают цену коротко и понятно. Такие модели речи подходят для урока и помогают не путать стоимость с названием товара.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обменяться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Here you are и Thank you делают диалог похожим на настоящий магазин. Они показывают, как купить товар спокойно и вежливо, без лишних слов и путаницы.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This is a book и These are apples помогают назвать товар перед покупкой. Они особенно полезны, когда дети показывают картинки, игрушки или продукты и учатся говорить точно.
</a:t>
            </a:r>
            <a:endParaRPr lang="en-US" sz="10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Buying with Pocket Money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 и ручка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Миши в кармане лежат 100 рублей. Он смотрит на список покупок и замечает блокнот за 35 рублей и ручку за 20 рублей. После покупки у него ещё остаются деньги, и это радует почти так же, как новая тетрадь.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получила немного карманных денег и сначала считает сумму на пальцах. В магазине она видит шоколад и маленькую игрушку, но сравнивает цены и выбирает только одну вещь. Остаток денег она откладывает на следующую покупку.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Safe and Smart Choice in a Shop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ребёнок действует в магазине: смотрит на товар, читает ценник, сравнивает варианты и решает, покупать ли вещь.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Some Prices Are Higher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долго везли в магазин, его цена часто становится выше. Перевозка, бензин и время продавца входят в общую стоимость, поэтому покупатель видит более высокий ценник.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Красочная коробка, прочная банка или удобная бутылка тоже стоят денег. Чем сложнее и аккуратнее упаковка, тем больше расходов у магазина, а значит, цена может подняться.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материалы, свежесть и аккуратное изготовление обычно делают товар дороже. Покупатель платит не только за вещь, но и за её надёжность, вкус или долговечность.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продажи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маленьком магазине у дома цена иногда выше, чем в большом супермаркете. На стоимость влияет аренда, количество покупателей и условия работы магазина в конкретном 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Some Prices Are Lower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 товар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магазин делает скидку, цена становится ниже на время акции. Это помогает быстрее продать товар, а покупатели видят яркую надпись sale и радуются удачной покупке.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вещи осенью часто продаются дешевле, потому что сезон уже заканчивается. Магазин освобождает место для новых товаров, а покупатель может найти приятную цену.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Недорогой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cheap не всегда значит плохой. Иногда товар просто продаётся по выгодной цене, и это хороший шанс купить нужную вещь без лишних затрат.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распродажа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нужно продать скорее, цена может стать ниже обычной. Такие случаи дети часто замечают в витринах и на ярких плакатах с надписью discount.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Same Item in Different Shops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сока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сравнивает три пачки сока в разных магазинах. На вид они почти одинаковые, но ценники разные: один ниже, другой выше, а третий где-то посередине. Рядом стоят похожие коробки, и ребёнок учится замечать разницу.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тетрадь — три цены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видит одну и ту же тетрадь в маленьком киоске, в книжном магазине и в большом супермаркете. У каждой тетради свой ценник, хотя обложка почти не отличается. Такое сравнение помогает выбирать спокойно и 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Price and Clear Information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цена должна быть написана крупно и понятно. Если ребёнок сразу видит число, ему легче понять стоимость товара и не перепутать цену с красивой картинкой.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важно прочитать, что именно продаётся: яблоки, тетрадь, сок или игрушка. Без названия товар легко перепутать, особенно если рядом лежит много похожих вещей.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и 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 ценой есть слово sale или значок discount. Полезно посмотреть, действует ли скидка только сегодня, нужна ли карта магазина и нет ли дополнительной оплаты.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Покупателю важно видеть не только яркую упаковку, но и точную сумму. Тогда легче решить, подходит ли товар по цене и стоит ли брать его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Do If Something Is Too Expensive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спокойные шаги выбора: сравнение, проверку скидки, совет взрослого и решение отложить покупку, если цена слишком высокая.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Rules of a Smart Young Shopper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цену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читать ценник, а не любоваться только яркой упаковкой. Красивый рисунок может отвлекать, но именно число показывает, сколько товар стоит на самом деле.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63166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слово cheap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кажется дешёвым, полезно ещё раз посмотреть на цену. Иногда cheap означает выгодную покупку, а иногда рядом есть маленькая упаковка или короткая акция.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46332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похожие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карандаша или тетради лучше сравнивать по числу, а не по размеру картинки. Так выбор становится честным и понятным даже для младшего школьника.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29494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важные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price, sale и discount помогают быстро понять магазинные объявления. Когда ребёнок их знает, он легче читает ценники и чувствует себя почти настоящим покупателем.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1266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 магазине редко помогает. Если спокойно посчитать деньги, можно избежать ошибки, выбрать нужную вещь и не забыть, сколько ещё останется после покупки.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с нами после темы prices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prices учит читать ценники, называть товары по-английски и выбирать покупки разумно. Она соединяет слова, числа и вежливые фразы, которые сразу пригодятся в магазине.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2026-05-29T12:14:08Z</dcterms:created>
  <dcterms:modified xsi:type="dcterms:W3CDTF">2026-05-29T12:14:08Z</dcterms:modified>
</cp:coreProperties>
</file>