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Lifestyles: daily routines, habits and choices in English
</a:t>
            </a:r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описывать образ жизни простыми английскими словами через привычки и повторяющиеся действия.
</a:t>
            </a:r>
            <a:endParaRPr lang="en-US" sz="309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7 классу говорить о lifestyles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говорить о школе, семье, еде, спорте и отдыхе коротко и понятно, задавать вопросы о привычках и сравнивать свой день с образом жизни одноклассников.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0500" y="3266100"/>
            <a:ext cx="223200" cy="22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3700" y="1507400"/>
            <a:ext cx="279000" cy="22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500" y="1507400"/>
            <a:ext cx="223200" cy="22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60550" y="1507400"/>
            <a:ext cx="195300" cy="22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69900" y="3266100"/>
            <a:ext cx="195300" cy="22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249300" y="139500"/>
            <a:ext cx="85878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по теме lifestyles
</a:t>
            </a:r>
            <a:endParaRPr lang="en-US" sz="3400" dirty="0"/>
          </a:p>
        </p:txBody>
      </p:sp>
      <p:sp>
        <p:nvSpPr>
          <p:cNvPr id="15" name="Text 2"/>
          <p:cNvSpPr txBox="1"/>
          <p:nvPr/>
        </p:nvSpPr>
        <p:spPr>
          <a:xfrm>
            <a:off x="379077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и свободное время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33465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hobby, screen time, play sports, take a walk и spend time with friends показывают, чем человек занят после учёбы и какой у него свободный досуг.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6591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 отдых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6135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sleep, go to bed, relaxed и energetic описывают восстановление сил. Они помогают говорить о том, хватает ли человеку отдыха и как он чувствует себя утром.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98592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Распорядок дня
</a:t>
            </a:r>
            <a:endParaRPr lang="en-US" sz="1100" dirty="0"/>
          </a:p>
        </p:txBody>
      </p:sp>
      <p:sp>
        <p:nvSpPr>
          <p:cNvPr id="20" name="Text 7"/>
          <p:cNvSpPr txBox="1"/>
          <p:nvPr/>
        </p:nvSpPr>
        <p:spPr>
          <a:xfrm>
            <a:off x="5296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routine, habits и lifestyle помогают говорить о повторяющихся действиях. Они показывают, как человек живёт каждый день и какие занятия для него привычны.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786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энергия
</a:t>
            </a:r>
            <a:endParaRPr lang="en-US" sz="1100" dirty="0"/>
          </a:p>
        </p:txBody>
      </p:sp>
      <p:sp>
        <p:nvSpPr>
          <p:cNvPr id="22" name="Text 9"/>
          <p:cNvSpPr txBox="1"/>
          <p:nvPr/>
        </p:nvSpPr>
        <p:spPr>
          <a:xfrm>
            <a:off x="3330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breakfast, lunch, dinner, healthy и unhealthy нужна, чтобы описывать питание. С этими словами легко сказать, что человек ест и как это влияет на самочувствие.
</a:t>
            </a:r>
            <a:endParaRPr lang="en-US" sz="900" dirty="0"/>
          </a:p>
        </p:txBody>
      </p:sp>
      <p:sp>
        <p:nvSpPr>
          <p:cNvPr id="23" name="Text 10"/>
          <p:cNvSpPr txBox="1"/>
          <p:nvPr/>
        </p:nvSpPr>
        <p:spPr>
          <a:xfrm>
            <a:off x="659622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обязанности
</a:t>
            </a:r>
            <a:endParaRPr lang="en-US" sz="1100" dirty="0"/>
          </a:p>
        </p:txBody>
      </p:sp>
      <p:sp>
        <p:nvSpPr>
          <p:cNvPr id="24" name="Text 11"/>
          <p:cNvSpPr txBox="1"/>
          <p:nvPr/>
        </p:nvSpPr>
        <p:spPr>
          <a:xfrm>
            <a:off x="614010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homework, school, busy и active подходят для рассказа о школьной жизни. Они помогают объяснить, как уроки, задания и расписание входят в повседневный образ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баланс времени показывает, что образ жизни складывается из нескольких повторяющихся занятий, а не из одного действия.
</a:t>
            </a:r>
            <a:endParaRPr lang="en-US" sz="1173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 урока, 2026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Распорядок дня школьника: основные части дня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времени обычно уходит на сон, школу и домашние задания; именно они задают ритм буднего дня.
</a:t>
            </a:r>
            <a:endParaRPr lang="en-US" sz="129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Daily routine: как описывать обычный день
</a:t>
            </a:r>
            <a:endParaRPr lang="en-US" sz="3055" dirty="0"/>
          </a:p>
        </p:txBody>
      </p:sp>
      <p:sp>
        <p:nvSpPr>
          <p:cNvPr id="12" name="Text 2"/>
          <p:cNvSpPr txBox="1"/>
          <p:nvPr/>
        </p:nvSpPr>
        <p:spPr>
          <a:xfrm>
            <a:off x="4310211" y="1450500"/>
            <a:ext cx="1527789" cy="11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572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можно сказать do homework, tidy up или help at home. Такие фразы делают описание более живым и показывают, что день школьника состоит не только из учёбы.
</a:t>
            </a:r>
            <a:endParaRPr lang="en-US" sz="1144" dirty="0"/>
          </a:p>
        </p:txBody>
      </p:sp>
      <p:sp>
        <p:nvSpPr>
          <p:cNvPr id="13" name="Text 3"/>
          <p:cNvSpPr txBox="1"/>
          <p:nvPr/>
        </p:nvSpPr>
        <p:spPr>
          <a:xfrm>
            <a:off x="2411848" y="1450500"/>
            <a:ext cx="1527789" cy="11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занятия
</a:t>
            </a:r>
            <a:pPr algn="l" indent="0" marL="0">
              <a:lnSpc>
                <a:spcPct val="100000"/>
              </a:lnSpc>
              <a:buNone/>
            </a:pPr>
            <a:r>
              <a:rPr lang="en-US" sz="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идут go to school, have lessons и come home. На этом этапе важно использовать простые глаголы в Present Simple и не забывать про частоту действий.
</a:t>
            </a:r>
            <a:endParaRPr lang="en-US" sz="1166" dirty="0"/>
          </a:p>
        </p:txBody>
      </p:sp>
      <p:sp>
        <p:nvSpPr>
          <p:cNvPr id="14" name="Text 4"/>
          <p:cNvSpPr txBox="1"/>
          <p:nvPr/>
        </p:nvSpPr>
        <p:spPr>
          <a:xfrm>
            <a:off x="530150" y="1450500"/>
            <a:ext cx="1527789" cy="11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дня
</a:t>
            </a:r>
            <a:pPr algn="l" indent="0" marL="0">
              <a:lnSpc>
                <a:spcPct val="100000"/>
              </a:lnSpc>
              <a:buNone/>
            </a:pPr>
            <a:r>
              <a:rPr lang="en-US" sz="577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обычно начинается с утра: get up, wash, have breakfast. Эти действия удобно соединять словами first и then, чтобы сразу показать порядок событий.
</a:t>
            </a:r>
            <a:endParaRPr lang="en-US" sz="1153" dirty="0"/>
          </a:p>
        </p:txBody>
      </p:sp>
      <p:sp>
        <p:nvSpPr>
          <p:cNvPr id="15" name="Text 5"/>
          <p:cNvSpPr txBox="1"/>
          <p:nvPr/>
        </p:nvSpPr>
        <p:spPr>
          <a:xfrm>
            <a:off x="4290099" y="3392920"/>
            <a:ext cx="1527790" cy="11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дня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go to bed завершает рассказ. Обычно к ней добавляют in the evening или at night, чтобы читателю было ясно, когда заканчивается обычный день.
</a:t>
            </a:r>
            <a:endParaRPr lang="en-US" sz="1181" dirty="0"/>
          </a:p>
        </p:txBody>
      </p:sp>
      <p:sp>
        <p:nvSpPr>
          <p:cNvPr id="16" name="Text 6"/>
          <p:cNvSpPr txBox="1"/>
          <p:nvPr/>
        </p:nvSpPr>
        <p:spPr>
          <a:xfrm>
            <a:off x="2408400" y="3392920"/>
            <a:ext cx="1527790" cy="11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отдых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часто используются relax, have dinner, spend time with family и watch a little TV. Эти слова помогают показать спокойную часть дня перед сном.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нужны, чтобы говорить о повторяющихся действиях, спрашивать о режиме дня и описывать собственные привычки без лишней сложности.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помогают рассказывать о привычках: утверждение, отрицание и вопрос.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Present Simple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рассказ о своём lifestyle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короткого устного или письменного ответа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909084"/>
            <a:ext cx="4133400" cy="1647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 неполезные привычки в английской лексике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привычек помогает быстрее запомнить слова и увидеть, как повседневные решения влияют на самочувствие.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поддерживают энергию и внимание, а неполезные быстро ухудшают самочувствие и работоспособность.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 and energy: питание в повседневной жизни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35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на 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lifestyles часто встречаются слова fruit, vegetables, cereal, sandwich и soup. Они помогают описывать обычные приёмы пищи и делать рассказ о рационе понятным для собеседника.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Напитки и перекусы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milk, water, juice, fast food и sweets показывают, что питание может быть полезным или не очень. С их помощью легко сравнить здоровый и менее здоровый выбор.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974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Считаемые и несчитаемые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7 класса важно отличать apples и bananas от water и bread. Такое различие помогает правильно строить простые фразы и не путаться в употреблении слов.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974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учёбой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еда помогает сохранять concentration and energy during the school day. Поэтому питание в теме lifestyles рассматривается не отдельно, а как часть общего режима.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Sleep, rest and a balanced lifestyle
</a:t>
            </a:r>
            <a:endParaRPr lang="en-US" sz="3400" dirty="0"/>
          </a:p>
        </p:txBody>
      </p:sp>
      <p:sp>
        <p:nvSpPr>
          <p:cNvPr id="11" name="Text 2"/>
          <p:cNvSpPr txBox="1"/>
          <p:nvPr/>
        </p:nvSpPr>
        <p:spPr>
          <a:xfrm>
            <a:off x="48957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сна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обычно нужен достаточный и регулярный сон, чтобы чувствовать себя бодрыми на уроках. Фраза get enough sleep показывает, что отдых — важная часть здорового режима.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957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feel tired, stay up late, wake up early и have a rest помогают описывать вечер и утро. Они нужны, чтобы говорить о том, как сон влияет на день школьника.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71182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Вечерняя подготовка
</a:t>
            </a:r>
            <a:pPr algn="l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 полезно убрать телефон, подготовить учебные вещи и спокойно почитать книгу. Такие действия показывают, что balanced lifestyle начинается с простых вечерних привычек.
</a:t>
            </a:r>
            <a:endParaRPr lang="en-US" sz="1211" dirty="0"/>
          </a:p>
        </p:txBody>
      </p:sp>
      <p:sp>
        <p:nvSpPr>
          <p:cNvPr id="14" name="Text 5"/>
          <p:cNvSpPr txBox="1"/>
          <p:nvPr/>
        </p:nvSpPr>
        <p:spPr>
          <a:xfrm>
            <a:off x="71182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важен режим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время отхода ко сну помогает лучше запоминать материал и легче просыпаться утром. Это делает учёбу спокойнее и поддерживает более ровное настроение.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важны не только уроки, но и отдых, общение и занятия по интересам. Баланс между делами и досугом формирует привычки на каждый день.
</a:t>
            </a:r>
            <a:endParaRPr lang="en-US" sz="1035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урока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2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школьники заполняют свободное время
</a:t>
            </a:r>
            <a:endParaRPr lang="en-US" sz="2992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времени занимают учёба и экранные занятия, а спорт и чтение требуют меньше времени, но помогают сделать режим полезнее.
</a:t>
            </a:r>
            <a:endParaRPr lang="en-US" sz="114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175" y="1419463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3600" y="1426093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2231" y="1419450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0975" y="3195018"/>
            <a:ext cx="318300" cy="25464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92056" y="3188388"/>
            <a:ext cx="301388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Sport and movement in a healthy lifestyle
</a:t>
            </a:r>
            <a:endParaRPr lang="en-US" sz="3400" dirty="0"/>
          </a:p>
        </p:txBody>
      </p:sp>
      <p:sp>
        <p:nvSpPr>
          <p:cNvPr id="15" name="Text 2"/>
          <p:cNvSpPr txBox="1"/>
          <p:nvPr/>
        </p:nvSpPr>
        <p:spPr>
          <a:xfrm>
            <a:off x="902050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виды спорта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901950" y="1833925"/>
            <a:ext cx="20730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 мячом, например баскетбол, развивают координацию и учат работать в команде. О них удобно говорить через частоту: every day, on Saturdays, three times a week.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3834675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путь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34575" y="1833925"/>
            <a:ext cx="20730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Езда на велосипеде и обычная ходьба помогают больше двигаться даже в будний день. Такие привычки легко включать в рассказ о распорядке: go to school, take a walk, ride a bike.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6744850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занятия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6744750" y="1833925"/>
            <a:ext cx="20730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подходит многим школьникам, потому что равномерно нагружает мышцы и помогает чувствовать себя сильнее. В описании можно использовать выражения go swimming и stay fit.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902050" y="3079775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самочувствие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901950" y="3602850"/>
            <a:ext cx="20730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 снижает усталость после уроков и помогает легче справляться со стрессом. После движения обычно проще сосредоточиться на домашнем задании и новых словах.
</a:t>
            </a:r>
            <a:endParaRPr lang="en-US" sz="1000" dirty="0"/>
          </a:p>
        </p:txBody>
      </p:sp>
      <p:sp>
        <p:nvSpPr>
          <p:cNvPr id="23" name="Text 10"/>
          <p:cNvSpPr txBox="1"/>
          <p:nvPr/>
        </p:nvSpPr>
        <p:spPr>
          <a:xfrm>
            <a:off x="3834675" y="3079775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к балансу
</a:t>
            </a:r>
            <a:endParaRPr lang="en-US" sz="1200" dirty="0"/>
          </a:p>
        </p:txBody>
      </p:sp>
      <p:sp>
        <p:nvSpPr>
          <p:cNvPr id="24" name="Text 11"/>
          <p:cNvSpPr txBox="1"/>
          <p:nvPr/>
        </p:nvSpPr>
        <p:spPr>
          <a:xfrm>
            <a:off x="3834575" y="3602850"/>
            <a:ext cx="20730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зарядка, танцы или прогулка делают день более активным. Для 7 класса важно уметь связать движение с жизнью: спорт, здоровье, энергия и хорошее настроение.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lifestyle: lessons, homework and time management
</a:t>
            </a:r>
            <a:endParaRPr lang="en-US" sz="2364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по расписанию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открывает дневник, проверяет уроки и смотрит, что нужно взять с собой. Потом он собирает рюкзак, чтобы ничего не забыть, и выходит из дома вовремя. Такой утренний порядок помогает спокойно начать школьный день.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без спешки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школьник сначала отдыхает немного, а затем садится за домашнее задание. Он делает короткий план, распределяет время и проверяет, что нужно повторить. Благодаря этому учебные дела не накапливаются к вечеру.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Вечер, который работает на завтра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 ученик повторяет слова, складывает учебники и готовит одежду на следующий день. На столе лежат часы, тетрадь и учебник, потому что хороший режим начинается с простых, но регулярных действий.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образ жизни влияют и дом, и школа, и личный выбор. Один и тот же день может быть разным в зависимости от режима, привычек и времени за экраном.
</a:t>
            </a:r>
            <a:endParaRPr lang="en-US" sz="1030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урока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lifestyle сильнее всего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на lifestyle действуют сон, семейный распорядок и экранное время, потому что они быстро меняют темп дня и уровень энергии.
</a:t>
            </a:r>
            <a:endParaRPr lang="en-US" sz="1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сравнивать два образа жизни на 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для устного или письменного сравнения двух людей, групп или режимов дня.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158759"/>
            <a:ext cx="3856200" cy="12305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одна и та же тема меняется в зависимости от ситуации: школа, дом и выходные.
</a:t>
            </a:r>
            <a:endParaRPr lang="en-US" sz="117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образ жизни можно описывать через разные контексты, не меняя тему разговора.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лексики по теме lifestyles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Lifestyle vocabulary across different situations
</a:t>
            </a:r>
            <a:endParaRPr lang="en-US" sz="3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7615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Понедельник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 школьные дела, время уроков и первый блок домашних заданий. Используй короткие фразы: at 7:00, after school, in the evening.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44112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недели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 спорт, кружки и повторение слов. Важно распределить нагрузку так, чтобы учеба, отдых и движение не мешали друг другу.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60610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Пятница и суббота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Отметь завершение школьных дел и время для хобби или встреч с друзьями. Здесь удобно использовать выражения at weekends и after lessons.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77107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Воскресенье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Оставь место для отдыха, подготовки к новой неделе и раннего сна. Такой план помогает держать режим и регулярно повторять Present Simple.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make a personal weekly plan in English
</a:t>
            </a:r>
            <a:endParaRPr lang="en-US" sz="3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847627"/>
            <a:ext cx="8633400" cy="22932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65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Mood and lifestyle: how habits affect feelings
</a:t>
            </a:r>
            <a:endParaRPr lang="en-US" sz="3065" dirty="0"/>
          </a:p>
        </p:txBody>
      </p:sp>
      <p:sp>
        <p:nvSpPr>
          <p:cNvPr id="10" name="Text 2"/>
          <p:cNvSpPr txBox="1"/>
          <p:nvPr/>
        </p:nvSpPr>
        <p:spPr>
          <a:xfrm>
            <a:off x="695450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Недосып утомляет
</a:t>
            </a:r>
            <a:pPr algn="l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подросток ложится поздно, ему труднее просыпаться и сосредотачиваться на уроках. Недостаток сна часто делает человека вялым, раздражительным и менее уверенным в себе.
</a:t>
            </a:r>
            <a:endParaRPr lang="en-US" sz="1258" dirty="0"/>
          </a:p>
        </p:txBody>
      </p:sp>
      <p:sp>
        <p:nvSpPr>
          <p:cNvPr id="11" name="Text 3"/>
          <p:cNvSpPr txBox="1"/>
          <p:nvPr/>
        </p:nvSpPr>
        <p:spPr>
          <a:xfrm>
            <a:off x="2660040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экрана
</a:t>
            </a:r>
            <a:pPr algn="l" indent="0" marL="0">
              <a:lnSpc>
                <a:spcPct val="100000"/>
              </a:lnSpc>
              <a:buNone/>
            </a:pPr>
            <a:r>
              <a:rPr lang="en-US" sz="6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время с телефоном или компьютером перегружает внимание и сокращает активный отдых. После такого вечера сложнее переключиться на домашнее задание и спокойное общение.
</a:t>
            </a:r>
            <a:endParaRPr lang="en-US" sz="1240" dirty="0"/>
          </a:p>
        </p:txBody>
      </p:sp>
      <p:sp>
        <p:nvSpPr>
          <p:cNvPr id="12" name="Text 4"/>
          <p:cNvSpPr txBox="1"/>
          <p:nvPr/>
        </p:nvSpPr>
        <p:spPr>
          <a:xfrm>
            <a:off x="4624631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режим 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время для еды, сна и занятий делает день предсказуемым и спокойным. Школьнику проще сохранять энергию, когда привычки повторяются каждый день.
</a:t>
            </a:r>
            <a:endParaRPr lang="en-US" sz="1248" dirty="0"/>
          </a:p>
        </p:txBody>
      </p:sp>
      <p:sp>
        <p:nvSpPr>
          <p:cNvPr id="13" name="Text 5"/>
          <p:cNvSpPr txBox="1"/>
          <p:nvPr/>
        </p:nvSpPr>
        <p:spPr>
          <a:xfrm>
            <a:off x="6589335" y="2990651"/>
            <a:ext cx="1820416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улучшает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Прогулка, спорт или разговор с друзьями помогают снять напряжение после уроков. Даже короткая активность может сделать настроение лучше и вернуть желание учиться.
</a:t>
            </a:r>
            <a:endParaRPr lang="en-US" sz="124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по-разному распределяют время, но основные элементы образа жизни у школьников похожи. Их можно описать простыми словами и сравнить между собой.
</a:t>
            </a:r>
            <a:endParaRPr lang="en-US" sz="1035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урока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9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схема: из чего складывается lifestyle
</a:t>
            </a:r>
            <a:endParaRPr lang="en-US" sz="2889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Lifestyle становится устойчивым, когда в нём есть баланс между обязательными делами, отдыхом, общением и движением.
</a:t>
            </a:r>
            <a:endParaRPr lang="en-US" sz="129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lifestyles can be described and improved in English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lifestyles помогает говорить о повседневной жизни простыми английскими словами. Если использовать Present Simple, слова частоты и сравнения, можно точно описать привычки, заметить полезные изменения и объяснить их значение.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2026-05-30T20:48:53Z</dcterms:created>
  <dcterms:modified xsi:type="dcterms:W3CDTF">2026-05-30T20:48:53Z</dcterms:modified>
</cp:coreProperties>
</file>