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в иерархии нормативных актов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— верховный закон, определяющий пределы всех иных правил.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юридическая сила актов определяет порядок в праве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правовой системе важен не только предмет регулирования, но и место акта в иерархии. Конституция, принятая всенародным голосованием 12 декабря 1993 года, задает общие правила, которым обязаны следовать все остальные нормы.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Нормативный правовой акт устанавливает общеобязательные правила поведения. Он рассчитан не на один случай, а на многократное применение в схожих ситуациях.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сила показывает, какое место акт занимает в системе права. Чем выше уровень акта, тем сильнее его обязательность и приоритет.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нормы разных актов расходятся, применяется акт более высокой юридической силы. Это обеспечивает согласованность правового регулирования и защищает правопорядок.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нормативного акта и юридической силы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Нижестоящий акт не вправе отменять, изменять или ограничивать положения вышестоящего. Иначе он становится противоречивым и может быть оспорен или не применяться.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российской системы нормативных актов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показывает, какой акт имеет приоритет и в каких пределах действует следующий уровень.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как акт высшей юридической силы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юридическая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15 закрепляет, что Конституция имеет высшую юридическую силу и действует напрямую. Поэтому ее положения обязательны для всех органов власти и не требуют дополнительного подтверждения законом.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действие норм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подзаконный или даже закон противоречит Конституции, применению подлежит именно Конституция. Официальное опубликование делает ее нормы доступными и обязательными для каждого.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2045"/>
            <a:ext cx="4782600" cy="23667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уровней правовых актов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различаются акты по органу принятия, силе и пределам действия.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нижестоящий акт действует только при полном соответствии акту более высокой юридической силы.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общая система нормативных правовых актов РФ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принимаются только в пределах конституционной компетенции государства. Законодатель не может выходить за рамки полномочий, которые прямо установлены Конституцией.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1 определяет основы конституционного строя, глава 2 закрепляет права и свободы человека и гражданина, а глава 9 устанавливает особый порядок поправок и пересмотра.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закон или подзаконный акт не вправе отменить конституционные гарантии, сузить базовые права или изменить принципы правового государства вне процедур, предусмотренных самой Конституцией.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Конституция ограничивает законодателя и исполнительную власть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коллизии норм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споры чаще появляются там, где нормы конкретизируют повседневные правила для граждан и организаций.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конфликтов связано с подзаконными и региональными актами, потому что они чаще всего уточняют общий закон.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типичных коллизий в системе нормативных актов РФ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399333"/>
            <a:ext cx="192000" cy="170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771" y="3393766"/>
            <a:ext cx="181800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71" y="1699988"/>
            <a:ext cx="192000" cy="15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Конституционного Суда Российской Федерации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конституционности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Суд сопоставляет нормативные акты с Конституцией и выявляет нормы, которые выходят за ее пределы или нарушают конституционные гарантии.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толкование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Суда помогает единообразно понимать конституционные положения и снижает риск разного применения одной и той же нормы.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силы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норма признана неконституционной, она утрачивает силу и не подлежит применению. Это устраняет противоречие в правовой системе.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правопорядка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конституционный контроль Суд укрепляет законность и предотвращает появление актов, которые нарушают основы правового государства.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Обязательность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Конституционного Суда обязательны для всех органов власти, должностных лиц, организаций и граждан, поэтому их нельзя игнорировать.
</a:t>
            </a:r>
            <a:endParaRPr lang="en-US" sz="11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действие конституционных норм в жизни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Конституцию можно использовать для защиты своих прав напрямую, даже если специальный закон еще не дает точного ответа. Статья 46 гарантирует судебную защиту, а статья 19 закрепляет равенство всех перед законом и судом.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действие особенно важно при пробелах в законодательстве. Тогда суды и органы власти обращаются к статьям 17 и 46, чтобы защитить неотчуждаемые права человека и предотвратить произвольное ограничение свободы.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45235"/>
            <a:ext cx="4782600" cy="17003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принимает акты разных уровней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органы издают акты разного уровня, в каких пределах они действуют и почему их сила зависит от Конституции и федеральных законов.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органов строго ограничены компетенцией. Чем ниже акт в иерархии, тем уже его пределы и выше риск оспаривания при выходе за рамки закона.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статья 15, статья 76, статья 80, статья 90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акта на соответствие иерархии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нормативного акта на соответствие Конституции и актам большей юридической силы.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Общепризнанные принципы и нормы международного права, а также международные договоры входят в правовую систему России и учитываются при регулировании общественных отношений наряду с внутренними источниками.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и Конституция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ратифицированный международный договор устанавливает иные правила, чем федеральный закон, применяются положения договора. Это правило обеспечивает согласованность России с принятыми международными обязательствами.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Конституция сохраняет высшую юридическую силу: международные нормы действуют в российской системе только в той мере, в какой они не противоречат конституционным основам и принципам.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Конституции и отраслевого законодательства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Отраслевые кодексы развивают конституционные принципы применительно к конкретным жизненным ситуациям и процедурам.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отраслях Конституция задает исходные рамки, а специальные законы уточняют содержание норм без выхода за пределы базовых гарантий.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ГК РФ, ТК РФ, КоАП РФ, УК РФ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71 определяет вопросы исключительного ведения Российской Федерации: оборону, внешнюю политику, федеральный бюджет, гражданство и другие общегосударственные сферы, где требуется единое регулирование.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и разграничение полномочий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72 относит к совместному ведению области, где решения принимаются и на федеральном, и на региональном уровне, что позволяет сочетать единство правил с учетом местных особенностей.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73 закрепляет остаточную компетенцию субъектов: они могут регулировать вопросы, не отнесенные к ведению Федерации или совместному ведению, но только в пределах Конституции.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полномочий поддерживает единое правовое пространство страны и не позволяет регионам принимать акты, которые разрушают общие конституционные основы.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подзаконные акты не заменяют закон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Подзаконные акты помогают применять закон на практике: они уточняют процедуры, формы и сроки. Однако они не могут вводить новые ограничения, если закон их не предусматривает, даже если это кажется удобным.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юридическая сила ниже, чем у закона, поэтому при противоречии действует именно закон. Подзаконный акт в такой ситуации подлежит изменению, отмене или признанию недействующим в установленном порядке.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источников, влияющих на гражданина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человек чаще всего сталкивается с правилами, установленными законами и подзаконными актами, но их рамки задает именно Конституция.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влияние распределено неравномерно, однако конституционные нормы остаются верхней границей для всех остальных источников и защищают от произвольных ограничений.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иерархия нормативных актов в российской правовой системе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коллизий и их решение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выявляются наиболее распространенные противоречия между актами и какой порядок реагирования применяется в правовой системе.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типичных случаях действует вышестоящая норма. Противоречащий акт не сохраняется в силе и должен быть устранен через отмену, изменение или судебное оспаривание.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общие правила иерархии нормативных актов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11097"/>
            <a:ext cx="384600" cy="34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как гарантия правового государства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закрепляет одинаковые правила для всех и тем самым исключает произвольное привилегированное или дискриминационное регулирование со стороны государства и его органов.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произвола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Верховенство Конституции не позволяет должностным лицам выходить за пределы полномочий. Любое вмешательство в права должно иметь законное основание и понятную цель.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опираются на Конституцию при разрешении споров и проверке актов. Это делает защиту прав не декларацией, а реальным юридическим механизмом.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для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нормативных актов поддерживает стабильность правопорядка: граждане, школы, бизнес и органы власти ориентируются на одни и те же базовые принципы.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— верхняя точка правовой системы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задает обязательные правила для всех актов и органов власти, а ее прямое действие и судебная защита превращают иерархию права в реальный механизм охраны свобод человека.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2026-05-25T14:00:51Z</dcterms:created>
  <dcterms:modified xsi:type="dcterms:W3CDTF">2026-05-25T14:00:51Z</dcterms:modified>
</cp:coreProperties>
</file>