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Лексикология и фразеология русского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 создают точный и выразительный смысл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слова и выражения?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постоянно обновляется, но точность речи всегда зависит от понимания слов и устойчивых выражений. Эти знания помогают лучше читать, писать, отвечать устно и пользоваться словарями без ошибок.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лексикология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 единица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Лексикология рассматривает слово как важную единицу языка и изучает его лексическое значение, то есть то, что слово обозначает в речи и тексте.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и употребление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как слово используется в разных ситуациях, когда значение остаётся прямым, а когда меняется в зависимости от контекста и цели высказывания.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Лексикология объясняет, какие слова близки по смыслу, какие противоположны, а какие совпадают по звучанию, но различаются по значению.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как 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понимать и употреблять слова, важно обращаться к толковым и другим словарям, где приводятся точные значения, примеры и особенности употребления.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слов по значению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можно сравнивать по смыслу, звучанию и количеству значений. Это помогает точнее понимать текст и выбирать нужное слово в 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контексту легко отличить похожие группы слов и правильно определить нужное 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«Лексикология и фразеология»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 переносное значение слова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основное значение слова, которое прямо называет предмет, признак или действие. Например, золотое кольцо и холодная вода описывают реальные свойства без образного смысла.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возникает на основе сходства, сравнения или яркого образа. Поэтому золотые руки, холодный взгляд и железный характер выражают не предмет, а оценку или впечатление.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смотреть на контекст и задавать вопрос: говорится ли о настоящем предмете или о переносном образе, созданном для выразительности речи.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прямого и переносного значения помогает лучше читать художественные тексты, где одно и то же слово может создавать разные смыслы и настроение.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 в речи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встречаются слова, которые постепенно расширяют своё значение и начинают обозначать новые предметы, действия или признаки.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употребляется слово, тем больше значений оно может приобрести; поэтому контекст особенно важен.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данные для наглядности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65125"/>
            <a:ext cx="603375" cy="48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44150"/>
            <a:ext cx="603375" cy="536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3770967"/>
            <a:ext cx="603375" cy="482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 антонимы в русском языке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позволяют выбрать слово с нужным оттенком значения. Вместо одного общего слова можно подобрать более точное и выразительное, чтобы мысль звучала яснее.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помогают показать резкий контраст: светлый — тёмный, большой — маленький, смелый — трусливый. Благодаря этому описание становится более наглядным и убедительным.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без однообразия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и устной речи синонимы помогают избегать повторов. Текст звучит живее, если автор умеет менять слова, не теряя основного смысла.
</a:t>
            </a:r>
            <a:endParaRPr lang="en-US" sz="1466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и синонимы часто используются в стихах, рассказах и диалогах. Они помогают передавать настроение, оценку и характер героя несколькими точными словами.
</a:t>
            </a:r>
            <a:endParaRPr lang="en-US" sz="129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незнакомое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чтении текста и работе со значением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Исконные и заимствованные слова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слова, которые возникли в самом русском языке и давно входят в повседневную речь. Они обозначают самые привычные для человека предметы, явления и действия.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пришли из других языков и постепенно стали частью русского языка. Они особенно часто связаны с наукой, техникой, спортом и культурой.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исконным словам относятся, например, дом, лес, вода и солнце. К заимствованным — компьютер, футбол, метро и тетрадь, которые давно понятны большинству носителей языка.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они становятся обычными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часто используется в книгах, новостях и разговоре, оно перестаёт восприниматься как новое. Так язык удобно приспосабливается к жизни и изменениям.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24" y="1426907"/>
            <a:ext cx="6829976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и пассивный словарь школьника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 человека состоит из слов, которые он употребляет сам, и слов, которые лишь узнаёт при чтении или слушании.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слов в активном и пассивном запасе, тем точнее ученик понимает тексты и выражает мысли.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«Лексикология и фразеология»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говорят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есть выражения, смысл которых нельзя понять по отдельным словам. Например, человек может не бить баклуши, хотя в тексте нет настоящих баклуш, а просто бездельничать. Такие сочетания запоминаются как единое целое.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буквально, а образно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кто-то просит зарубить на носу, речь не идёт о настоящей записи на носу. Это образное выражение означает: крепко запомнить. Устойчивые обороты часто звучат ярко, потому что передают мысль коротко и точно.
</a:t>
            </a:r>
            <a:endParaRPr lang="en-US" sz="875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фразеологизм помогает речи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спустя рукава не связано с одеждой буквально. Оно говорит о небрежной работе. Именно поэтому фразеологизмы делают речь выразительнее: одно привычное сочетание может сразу передать и действие, и отношение к нему.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Фразеологизм: смысл в готовом выражении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фразеологизмов по теме значения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устойчивые выражения чаще описывают работу, другие — переживания, черты характера или поведение человека в действии.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распределяются по смысловым темам, поэтому их легче запоминать и уместно использовать в речи.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«Фразеология русского языка»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складывались фразеологизмы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устойчивые выражения возникли в живой разговорной речи. Люди коротко называли привычные действия, оценки и жизненные наблюдения, а потом эти обороты закреплялись в языке.
</a:t>
            </a:r>
            <a:endParaRPr lang="en-US" sz="1327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 труд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фразеологизмов связана со старинным бытом, ремёслами и повседневной работой. Такие выражения сохранили память о том, как жили и трудились люди раньше.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обороты пришли из исторических событий, мифов и литературных произведений. Со временем они стали общеизвестными и начали использоваться не только в книгах, но и в речи.
</a:t>
            </a:r>
            <a:endParaRPr lang="en-US" sz="1414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употребление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продолжают жить в языке и сегодня. Новые поколения используют их, даже если не всегда знают точную историю происхождения каждого выражения.
</a:t>
            </a:r>
            <a:endParaRPr lang="en-US" sz="14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фразеологизм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устойчивость, переносность и цельный смысл выражения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598" y="517238"/>
            <a:ext cx="329428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8727" y="550934"/>
            <a:ext cx="386371" cy="30909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4126" y="2695937"/>
            <a:ext cx="386371" cy="34344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87198" y="2679413"/>
            <a:ext cx="329428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словари помогают учиться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Объясняет значение слова, показывает, как оно употребляется в предложении, и помогает выбрать точный смысл, если слово кажется незнакомым или многозначным.
</a:t>
            </a:r>
            <a:endParaRPr lang="en-US" sz="1447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синонимов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Подбирает близкие по смыслу слова и помогает избежать повторов в тексте. С ним легче сделать речь более точной, выразительной и разнообразной.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Подсказывает правильное написание слов и предупреждает ошибки. Он особенно полезен, когда в слове есть трудные буквы, приставки или безударные гласные.
</a:t>
            </a:r>
            <a:endParaRPr lang="en-US" sz="1367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Фразеологический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Объясняет устойчивые выражения и их значение. Такой словарь помогает не понимать фразеологизмы буквально и правильно использовать их в речи и на письме.
</a:t>
            </a:r>
            <a:endParaRPr lang="en-US" sz="137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фразеологизмы в речи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часто делают высказывание ярче, чем обычное описание, и помогают быстро передать отношение говорящего.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всем качествам фразеологизмы усиливают речь: они экономят слова, но добавляют образ и точную оценку.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«Фразеологизмы в речи»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писатель делает текст выразительным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вместо повторов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автор может заменить повторяющееся слово синонимом, чтобы речь звучала естественнее. Так описание становится плавным и разнообразным, а внимание читателя не устаёт от однообразия. При этом смысл остаётся точным.
</a:t>
            </a:r>
            <a:endParaRPr lang="en-US" sz="864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для контраста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писатель сопоставляет слова с противоположным значением, образ становится сильнее. Свет и тьма, смелость и страх, тишина и шум помогают показать изменения в настроении героя и сделать сцену более заметной.
</a:t>
            </a:r>
            <a:endParaRPr lang="en-US" sz="864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и многозначные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и слова с несколькими значениями делают текст живым и выразительным. Читатель видит не только действие, но и скрытую оценку, настроение или иронию, которую автор вкладывает в строку.
</a:t>
            </a:r>
            <a:endParaRPr lang="en-US" sz="864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 слов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не 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слово выбирают без учёта его значения. Тогда фраза звучит неточно или даже смешно, хотя грамматически может быть построена правильно.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Паронимы путают легко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 звучанию слова требуют внимательности: адресат и адресант, одеть и надеть, эффектный и эффективный. У них разные значения, поэтому заменять одно другим нельзя.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Буквальное понимание оборота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 нельзя разбирать по отдельным словам. Если понимать его буквально, смысл искажается: выражение теряет образность и перестаёт выполнять свою роль в речи.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уместный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и устойчивые выражения важно использовать там, где они действительно подходят. В неподходящем контексте речь становится тяжёлой, неестественной и менее понятной.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фразеологизм: сравнение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признаки двух языковых единиц и увидим, почему они по-разному работают в 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предмет или действие, а фразеологизм передаёт готовую мысль, оценку или образ. Поэтому они по-разному делают речь точной и выразительной.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лексикологии и фразеологии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Лексикология и фразеология: главное, 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Лексикология учит понимать значение слов, а фразеология показывает силу устойчивых выражений. Чем лучше ученик знает оттенки смысла, тем точнее читает, пишет и говорит.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2026-05-28T05:12:36Z</dcterms:created>
  <dcterms:modified xsi:type="dcterms:W3CDTF">2026-05-28T05:12:36Z</dcterms:modified>
</cp:coreProperties>
</file>