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алгоритмы: что это и зачем они нужны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алгоритмы делят программу на понятные части и помогают многократно решать повторяющиеся задачи.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вы уже пользуетесь вспомогательными алгоритмами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ними вы встречаетесь каждый день: в калькуляторе, играх, поиске, навигаторе и приложениях. Одна и та же подзадача повторяется много раз — от подсчёта суммы до поиска элемента. Так код становится короче, понятнее и легче чинить.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вспомогательным алгоритмом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Вспомогательный алгоритм — это часть общего алгоритма, выделенная отдельно и вызываемая по имени. Он получает входные данные, выполняет действия и при необходимости возвращает результат в основную часть программы.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встречаете подобные подзадачи в повседневных вычислениях: вычислить площадь прямоугольника, проверить чётность числа или найти максимум в списке значений. Каждую такую задачу удобно оформить отдельно.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польза в том, что один и тот же «кусок» решения можно использовать снова и снова. Вместо многократного переписывания действий программа вызывает готовую подпрограмму по названию.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вызова подпрограммы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алгоритм передаёт параметры, выполняется подпрограмма, затем при наличии результата происходит возврат.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удобно использовать вспомогательные алгоритмы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действия в разных местах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 и то же действие повторяется в программе, удобно вынести его в отдельный блок. Например, при обработке школьных оценок одинаково выполняется пересчёт или проверка. Тогда основной алгоритм вызывает подпрограмму вместо переписывания шагов.
</a:t>
            </a:r>
            <a:endParaRPr lang="en-US" sz="877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Подсчёт сумм и похожие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Вспомогательный алгоритм полезен, если нужно многократно считать суммы или обновлять промежуточные значения. Он принимает числа как входные данные и выдаёт результат. После этого вы можете использовать его для разных наборов данных без изменения логики.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которые встречаются снова и 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нескольких условий — частая задача: «выполнено или нет», «больше или меньше». Вынесите проверку в отдельную подпрограмму с понятным названием. Так легче исправлять ошибки и проще читать программу целиком.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подпрограммы и связанные с ними элементы: что передаётся внутрь, что возвращается наружу и где хранятся значения.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Процедура, функция, параметр и локальная переменная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нужна «команда», выбирают процедуру; если нужен «ответ», выбирают функцию. Параметры позволяют подстроить подпрограмму под конкретные данные, а локальные переменные не мешают остальной части программы.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урока: определения понятий.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и результат работы подпрограммы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задают, с какими данными работает подпрограмма: это могут быть число, строка, список или сразу несколько значений. Меняя только параметры, вы заставляете один и тот же алгоритм работать по-разному.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работы — это то, что подпрограмма сообщает после выполнения. Им может быть одно число, слово или сообщение. Иногда результатом служит логическое значение: «истина» или «ложь» для проверки условия.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подпрограммы становятся универсальными: вы не пишете отдельный код для каждого случая. Сначала фиксируется логика, затем задаются параметры, а после выполнения используется возвращённый результат или просто учитываются изменения.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алгоритм подходит для разных ситуаций, если меняются входные данные. Например, вычисление площади принимает размеры — и по этим параметрам выдаёт результат именно для выбранного прямоугольника.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задача встречается несколько раз, подпрограмма заменяет длинный повторяемый блок короткими вызовами. Это упрощает чтение и уменьшает объём правок.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повторное использование кода удобно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эффект появляется при частых повторениях: ошибок становится меньше, а исправить логику легче, потому что она хранится в одном месте.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сравнение структуры кода в учебных примерах (точные числа зависят от конкретной задачи).
</a:t>
            </a:r>
            <a:endParaRPr lang="en-US" sz="6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5088" y="3436634"/>
            <a:ext cx="234675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название подпрограммы помогает понять смысл кода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действие сразу видно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вроде «НайтиМаксимум» или «ПосчитатьСумму» сообщает, что именно делает подпрограмма. Читатель понимает смысл вызова без подробного просмотра команд, и программа легче воспринимается.
</a:t>
            </a:r>
            <a:endParaRPr lang="en-US" sz="854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найти нужный участок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подпрограммы есть осмысленное имя, её легче отыскать среди множества команд. Это помогает быстрее исправлять ошибки и точнее вносить изменения в нужный фрагмент логики.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Снижается риск перепутать подзадачи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названия отражают результат: «ПроверитьПароль», «ВычислитьПлощадь», меньше шансов вызвать не ту подпрограмму. Логика становится аккуратнее и понятнее для командной работы.
</a:t>
            </a:r>
            <a:endParaRPr lang="en-US" sz="85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и общие данные в программе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данные существуют только внутри одной подпрограммы. Они не меняют напрямую остальную часть программы, поэтому внутри подзадачи можно спокойно хранить промежуточные значения без лишнего влияния.
</a:t>
            </a:r>
            <a:endParaRPr lang="en-US" sz="814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данные используются в нескольких частях алгоритма. Они помогают связывать шаги между собой: разные подпрограммы могут опираться на одни и те же значения, а основной алгоритм получает доступ к результатам работы.
</a:t>
            </a:r>
            <a:endParaRPr lang="en-US" sz="814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чётности числа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Вход: число; операция: деление на 2 и анализ остатка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использования в математике и информатике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математике подпрограммы помогают выполнять повторяемые вычисления: например, находить площадь прямоугольника и среднее арифметическое. Это удобно, когда формулы используются много раз с разными значениями.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вспомогательные алгоритмы применяют для задач сравнения и контроля: проверить условие, определить максимум или минимум в списке, затем использовать результат дальше по программе без дублирования кода.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играх такие подпрограммы отвечают за логику: подсчёт очков, проверку столкновений, выбор следующего уровня. Одни и те же проверки вызываются снова и снова, делая поведение игры стабильным.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31069"/>
            <a:ext cx="7368000" cy="1159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возвращает значение, а процедура выполняет действие без отдельного возвращаемого ответа. Выбор зависит от того, что важно получить на выходе: число, текст или просто выполнить шаг.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выбирают функцию, а когда процедуру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вызова нужен конкретный ответ, выбирают функцию; если требуется только выполнить шаг (например, вывести или изменить данные), подходит процедура.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смыслу: возвращаемость и цель использования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один и тот же фрагмент встречается много раз, подпрограмма сокращает запись и упрощает правку: достаточно изменить один вариант. Это делает изменения предсказуемыми.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обычного кода и кода с подпрограммой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подчёркивает, что подпрограмма сильнее помогает там, где повторяемость высокая: уменьшается объём кода, растёт читаемость и снижается вероятность ошибок при правках.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характеристики сравнения (без привязки к конкретному набору чисел), используемые для иллюстрации эффекта повторов
</a:t>
            </a:r>
            <a:endParaRPr lang="en-US" sz="6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создании подпрограмм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Подпрограмма получается слишком длинной: в ней смешиваются разные идеи, из‑за чего трудно понять, где именно возникает ошибка, и сложно тестировать отдельные части решения.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делают непонятным или слишком общим. Тогда при чтении программы теряется смысл вызова: вы не сразу понимаете, что вернёт функция или какое действие выполнит процедура.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Добавляют лишние параметры или забывают нужные. В результате подпрограмма либо не может работать с данными, либо приходится передавать то, что она фактически не использует.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Дублируют одинаковые действия в разных местах вместо общего решения. Хорошая подпрограмма решает одну задачу целиком и не превращается в «набор всего подряд».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создать вспомогательный алгоритм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от выделения задачи до проверки на простых примерах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подпрограмма в приложениях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калькуляторе подпрограммы вычисляют выражения по заданным числам. В поисковой системе они помогают подбирать подходящие результаты, опираясь на правила обработки запроса.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алгоритмы в современных технологиях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 разработчикам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навигаторе вспомогательные алгоритмы рассчитывают маршрут, а на телефоне — сортируют и фильтруют данные. Эти действия вызываются много раз из разных мест программы, поэтому код остаётся компактным.
</a:t>
            </a:r>
            <a:endParaRPr lang="en-US" sz="8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подпрограммы чётко отделены и названы по смыслу, программист быстрее находит нужный участок. Это упрощает исправления и ускоряет развитие проекта.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вспомогательные алгоритмы улучшают программу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преимущества усиливают друг друга: понятный код легче проверять, проверка помогает уменьшить ошибки, а повторное использование снижает объём работы.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оценка качеств (иллюстративные доли)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урока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Подпрограмма — это отдельная часть алгоритма, которую можно вызвать по имени. Она принимает данные, выполняет шаги и помогает не повторять один и тот же код в разных местах.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возвращает значение, а процедура выполняет действия. Например, функция может вернуть число, текст или «истина/ложь», а процедура чаще работает без отдельного ответа.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задают входные данные, а локальные переменные используются только внутри подпрограммы. Чем чаще повторяется один и тот же шаг, тем полезнее выделять его отдельно.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вспомогательные алгоритмы важны в информатике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алгоритмы помогают делить сложную задачу на более простые части. Они делают программу короче, понятнее и надёжнее, а также помогают быстрее находить ошибки и исправлять их.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2026-05-14T10:55:36Z</dcterms:created>
  <dcterms:modified xsi:type="dcterms:W3CDTF">2026-05-14T10:55:36Z</dcterms:modified>
</cp:coreProperties>
</file>