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состояния: зачем она нужна в русском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точно называет состояние, чувство и возможность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системе частей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особая группа слов, которая внешне похожа на наречия и краткие формы, но выполняет другую роль. На уроке важно научиться узнавать такие слова в предложении и не путать их с другими частями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слова категории состояния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внутреннее самочувствие и эмоции человека: радостно, грустно, страшно, неловко. Они помогают назвать переживание коротко, без длинного описания и лишних деталей.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описывает погоду, освещённость и общую атмосферу: тепло, темно, сыро, ветрено. В этих случаях речь идёт не о предмете, а об окружающей обстановке.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выражают отношение к происходящему: жаль, хорошо, плохо, досадно. Они не называют действие, а дают короткую оценку события, поступка или положения дел.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и 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можно, нельзя, нужно, пора, надо показывают, разрешено ли действие, необходимо ли оно или уже наступило время что-то делать. Это важно для точного сообщения.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безличного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такие слова чаще всего становятся главным членом и не зависят от подлежащего. Поэтому они особенно часто встречаются в безличных конструкциях.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категории состояния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отличить слова категории состояния от похожих форм и правильно определить их в 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изменяется и сообщает о состоянии в безличном предложении, это признак категории состояния.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слово категории состояния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анализа слова в предложении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 в 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кратко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помогают быстро назвать чувство: радостно, тревожно, обидно, неловко, страшно. Они передают переживание точнее, чем длинное описание, и делают фразу понятной сразу.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видно, как человек откликается на происходящее. Например, ему может быть страшно перед контрольной, обидно из-за ошибки или радостно после хорошей новости.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разговорах детей и взрослых, когда нужно коротко сказать о настроении или самочувствии. Поэтому они очень удобны в живой устной речи.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обычно используют простые ситуации: мне грустно, ему неловко, всем весело. Такие примеры помогают понять, что слово сообщает о состоянии, а не о действии.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26" y="2179071"/>
            <a:ext cx="371925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 и окружающей среды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холодно, жарко, сыро, ветрено и душно называют состояние воздуха и погоды. Они описывают не предмет, а общую обстановку вокруг человека.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темно, светло и сумрачно помогают показать, сколько света вокруг. В таких предложениях часто не нужно подлежащее, потому что важна сама обстановка.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может быть тихо, на улице — морозно, в коридоре — пусто и прохладно. Эти слова создают ощущение среды и помогают представить пространство.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показывает не отдельный предмет, а целую ситуацию. Поэтому одно короткое слово может передать погоду, освещение и настроение окружающего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выражает категория состояния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группы встречаются и в разговоре, и в описаниях, поэтому их значение зависит от контекста предложения.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передача состояния человека и природы; остальные значения помогают выразить оценку и необходимость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«Категория состояния»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категория состояния отличается от наречий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обозначает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уточняет действие: быстро бежит, тихо говорит. Слово категории состояния не уточняет действие, а сообщает о состоянии, оценке или возможности.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связано с глаголом, а слово категории состояния в безличном предложении становится главным членом. Именно поэтому оно отвечает за смысл всей фразы.
</a:t>
            </a:r>
            <a:endParaRPr lang="en-US" sz="99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 вопрос как? , а слово состояния в школьном разборе связывают с вопросом каково?. Этот ориентир помогает не перепутать разные части речи.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говорится не о действии, а о состоянии среды или человека, нужно смотреть на смысл и структуру. Контекст показывает, какая часть речи перед нами.
</a:t>
            </a:r>
            <a:endParaRPr lang="en-US" sz="10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внешне, но разные по 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не всегда означает одну и ту же часть речи. Важно смотреть на значение и роль слова в 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может совпадать, но часть речи определяется по значению, изменяемости и связи с другими словами.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разбора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важно, потому что такие слова не имеют окончаний рода, числа и падежа и сразу подсказывают, что перед нами не предмет, а состояние или оценка.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форма позволяет им называть состояние без согласования с предметом.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безличного предложения со словом состояния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разбора безличного предложения с категорией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художественной речи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коридор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пустом школьном коридоре было тихо и светло от последних лучей из окна. Эти короткие слова сразу создают ощущение паузы, будто всё вокруг замерло. Читатель не просто видит место, а чувствует его спокойное и немного одинокое настроение.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за окном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стало темно, а редкие фонари мягко подсветили мокрый асфальт. Слово состояния помогает передать не только время суток, но и атмосферу: в городе словно стихли звуки, и пространство кажется более таинственным, чем в обычном описании.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важным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тревожно и неловко, потому что он ждёт ответа и боится ошибки. Такие слова без длинных объяснений раскрывают внутреннее переживание человека. В художественном тексте они делают чувство заметным сразу и помогают понять настроение персонажа точнее.
</a:t>
            </a:r>
            <a:endParaRPr lang="en-US" sz="10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слова категории состояния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61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хорошо, плохо, радостно, грустно и жаль помогают быстро выразить отношение к событию. Они особенно удобны в коротком ответе, когда нужно сразу показать настроение или оценку.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313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Нужность и 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нужно, можно, нельзя, пора, поздно связаны с действием и правилом. Они показывают, разрешено ли что-то делать, необходимо ли это или уже настало подходящее время.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020200" y="148440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Холодно, тепло, сыро, темно и сухо часто описывают природные условия. Такие слова помогают назвать общую картину среды без перечисления лишних деталей.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8090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слова категории состояния встречаются особенно часто, потому что позволяют говорить коротко и ясно. Вместо длинного объяснения достаточно сказать: мне страшно или сегодня нельзя.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59790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слова полезны при разборе предложений и объяснении правил. Они помогают различать состояние, оценку и действие, а значит, делать анализ точнее и 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слова категории состояния встречаются чаще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такие слова особенно удобны там, где нужно выразить оценку или правило коротко и без лишних пояснений.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разговорные примеры; в учебных и официальных текстах преобладают слова необходимости и запрета.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школьных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 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короткие примеры для анализа: нужно определить значение слова и его роль в безличном 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слово состояния не называет предмет, а сообщает о состоянии, необходимости или общей ситуации.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школьного разбора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определении категории состояния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слова состояния принимают за наречия, потому что они звучат одинаково: тихо, жарко, темно. Но решает не форма, а то, какую роль слово играет в предложении.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лишних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пытаться изменить такие слова по родам, числам или падежам. Категория состояния неизменяема, поэтому у неё нет привычных окончаний, как у прилагательных.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видят отдельно от предложения и не замечают, что именно оно является главным членом. Если слово сообщает состояние в безличной конструкции, это важная подсказка.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отличия слова состояния от похожих форм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выбора между наречием, прилагательным и категорией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категории состояния в точности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сказать главное одним словом: холодно, страшно, нужно, жаль. Благодаря этому речь становится короче и не теряет смысла.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позволяет сразу показать отношение к событию или ситуации. С её помощью легко передать радость, тревогу, сожаление или одобрение без длинных объяснений.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и учебных текстах слова нужно, можно и нельзя помогают быстро обозначить требование. Такое выражение делает сообщение понятным и удобным для выполнения.
</a:t>
            </a:r>
            <a:endParaRPr lang="en-US" sz="127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погоды, тишины, темноты или сырости эти слова делают картину ясной. Читатель быстрее понимает, какая атмосфера окружает героя или место.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состояния: маленькая форма с большой ролью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помогает говорить точно: она называет чувство, погоду, оценку, необходимость или возможность. Умение узнавать такие слова делает разбор предложения увереннее и грамотнее.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2026-05-28T15:46:37Z</dcterms:created>
  <dcterms:modified xsi:type="dcterms:W3CDTF">2026-05-28T15:46:37Z</dcterms:modified>
</cp:coreProperties>
</file>