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и США после войны: ключевые линии эпохи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менялся вместе с техникой, рынком и новыми правами.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Запад: рамки и контекст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1945–1970-х объединил восстановление после войны, экономический подъём и холодную войну. США и Западная Европа шли разными путями, но вместе формировали общество массового потребления, новые права и культуру повседневности.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выходила из войны через восстановление, планирование и социальные реформы. Государство активнее вмешивалось в экономику, поддерживало занятость и инфраструктуру, а рост сопровождался идеей защиты человека от новых рисков.
</a:t>
            </a:r>
            <a:endParaRPr lang="en-US" sz="1151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восстановление и реформы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экономика быстро опиралась на мощный внутренний рынок, крупный частный бизнес и массовый спрос. Автомобили, бытовая техника и реклама стали символами благополучия, а высокий уровень потребления — важной чертой образа жизни.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рынок и потребление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послевоенного развития
</a:t>
            </a:r>
            <a:endParaRPr lang="en-US" sz="29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электроника изменила технический мир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 сделал электронные устройства меньше, надёжнее и экономичнее. Это позволило резко ускорить развитие радиоаппаратуры, измерительных приборов и систем связи, а также заложило основу для новой индустрии вычислений.
</a:t>
            </a:r>
            <a:endParaRPr lang="en-US" sz="82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Транзисторный прорыв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Интегральная схема объединила множество элементов в одном кристалле. Благодаря этому техника стала компактнее, а производство — более массовым, что открыло путь к современным компьютерам и сложной автоматике.
</a:t>
            </a:r>
            <a:endParaRPr lang="en-US" sz="852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Миниатюризация техники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компьютеры использовались в науке, финансах и управлении. Они ускоряли расчёты, снижали число ошибок и постепенно переходили от узкоспециальных задач к более широкому применению в организациях и учреждениях.
</a:t>
            </a:r>
            <a:endParaRPr lang="en-US" sz="807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и управление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Автоматизированные системы меняли не только заводы, но и сам способ организации работы. Производство становилось точнее и быстрее, а успех всё чаще зависел от инженерных знаний и программирования.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процессов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Атомная энергия: прогресс и угроза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послевоенные годы превратили атомную энергию в символ научного прогресса. Одновременно стало ясно, что те же открытия могут быть использованы для создания оружия нового масштаба разрушения.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1940-е: атом как открытие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1950–1960-е годы в ряде стран строились атомные электростанции. Они должны были показать мирное применение науки и обеспечить растущие потребности экономики в энергии.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1950–1960-е: мирная энергетика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и риск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усиливалась ядерная гонка, а страх перед катастрофой стал частью общественного сознания. Атомная эпоха сочетала надежду на прогресс и тревогу перед возможной войной.
</a:t>
            </a:r>
            <a:endParaRPr lang="en-US" sz="10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сократили расстояния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Реактивные самолёты сделали дальние перелёты быстрее и доступнее для бизнеса, дипломатии и туризма. Воздушное сообщение стало заметной частью новой международной мобильности и символом технологического рывка.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Реактивная авиация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превратился в важнейший предмет повседневности, особенно в США и всё больше в Западной Европе. Он изменил планировку городов, досуг семей и представление о личной свободе.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автомобиль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эра началась в 1957 году запуском первого искусственного спутника Земли СССР. Космос быстро стал пространством научного соперничества, политического престижа и мирового внимания.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космической гонки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1969 году США осуществили высадку человека на Луну. Это событие стало не только научным достижением, но и телевизионным событием мирового масштаба, объединившим миллионы зрителей.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Лунная высадка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автоматизации к массовому обществу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технические новации и связь усиливали производство и спрос.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206778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180978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3132418"/>
            <a:ext cx="464400" cy="371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3132418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в жизни людей и экономике
</a:t>
            </a:r>
            <a:endParaRPr lang="en-US" sz="2944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и массовое производство сделали бытовую технику привычной частью дома. Холодильники, стиральные машины и телевизоры отражали новый стандарт комфорта и меняли повседневный уклад семей.
</a:t>
            </a:r>
            <a:endParaRPr lang="en-US" sz="1061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703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комфорт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249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стали не только транспортом, но и знаком социального статуса. Развитие дорог, сервисов и пригородов усилило личную мобильность и перестроило городское пространство вокруг поездок.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697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людей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разработки создали спрос на инженеров, техников и специалистов по управлению сложными системами. Экономика всё больше требовала образования, точности и умения работать с информацией.
</a:t>
            </a:r>
            <a:endParaRPr lang="en-US" sz="1051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60853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154850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шёл вместе с расширением услуг, торговли и сферы связи. Появлялись новые модели досуга, а информация становилась таким же важным ресурсом, как сырьё и труд.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602050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информация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массовое общество после войны
</a:t>
            </a:r>
            <a:endParaRPr lang="en-US" sz="29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города росли особенно быстро: расширялись жилые кварталы, пригороды и промышленные зоны. Люди чаще меняли место работы и жительства, а город становился главным пространством социальной мобильности.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136450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улучшала доступ к работе, образованию и услугам, но одновременно обостряла проблемы жилья, транспорта и социальной дистанции. Вместе с удобствами росли и новые формы неравенства.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136450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противоречия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48225" y="3044977"/>
            <a:ext cx="26445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общество объединяло людей стандартной занятостью, одинаковыми товарами и общими каналами информации. Телевидение, радио и пресса формировали схожие модели поведения, вкусы и ожидания от жизни.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48225" y="2470775"/>
            <a:ext cx="26445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659003"/>
            <a:ext cx="4684800" cy="10127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благосостояния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общую логику послевоенного Запада: социальные гарантии росли, но по-разному.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Европе welfare state развивалось шире, тогда как в США сильнее сохранялась опора на рынок.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послевоенного развития Запада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создания НАТО закрепил идеологический раскол Запада и Востока.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в 1949 году закрепило раскол послевоенного мира и сделало споры о свободе, безопасности и милитаризации частью повседневной жизни.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NATO, Treaty of Washington, 1949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и гражданские права в США
</a:t>
            </a:r>
            <a:endParaRPr lang="en-US" sz="2944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США борьба против сегрегации началась с судебных исков, бойкотов и мирных маршей. Она показала, что равные права требуют не только законов, но и общественного давления.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движение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Мартин Лютер Кинг стал символом ненасильственного протеста и гражданского достоинства. Его выступления помогли сделать тему равенства центральной для американской политики и общественной морали.
</a:t>
            </a:r>
            <a:endParaRPr lang="en-US" sz="1034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и символ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 делу Браун против Совета по образованию и Закон о гражданских правах 1964 года подорвали систему расовой дискриминации в школе, на работе и в общественных местах.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 суд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войны и недовольства к общественному кризису
</a:t>
            </a:r>
            <a:endParaRPr lang="en-US" sz="2522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общественного подъёма и кризиса конца 1960-х в странах Запада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колониальной эпохи к многонациональной Европе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европейские державы начали распад колониальных империй. Независимость новых государств изменила политическую карту мира и поставила вопрос о будущем бывших метрополий.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1945–1950-е: распад империй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1960-х многонациональные общества стали реальностью крупных городов. Это усилило дискуссии о равенстве, интеграции, школе, труде и национальной идентичности.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1960-х: новые споры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1950–1960-е годы в Западную Европу усилился приток рабочих и семей из Азии, Африки и Карибского бассейна. Они закрывали дефицит рабочей силы и одновременно меняли городской быт.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1950–1960-е: новая миграция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Поллок и язык жеста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Абстрактный экспрессионизм сделал сам процесс творчества событием. Крупные полотна Джексона Поллока передавали энергию жеста, тревожность времени и отказ от привычной академической гармонии.
</a:t>
            </a:r>
            <a:endParaRPr lang="en-US" sz="114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Уорхол и мир потребления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Поп-арт, напротив, взял образы рекламы, упаковки и знаменитостей из повседневности. Работы Энди Уорхола показали, как массовое производство превращает искусство в зеркало потребительской эпохи.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художественные реакции на послевоенный мир
</a:t>
            </a:r>
            <a:endParaRPr lang="en-US" sz="25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новая городская среда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архитекторы отказались от декоративной избыточности. На первый план вышли функциональность, простые формы и новые материалы, прежде всего стекло и бетон.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вместо декора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стал важнейшим фактором городской среды. Магистрали, парковки и разнесённые кварталы меняли привычный ритм жизни и делали город более протяжённым и мобильным.
</a:t>
            </a:r>
            <a:endParaRPr lang="en-US" sz="943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 автомобиля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рос вертикально: деловые центры, башни и крупные жилые массивы отражали веру в рациональную планировку. Пространство всё чаще подчинялось логике транспорта и офисной работы.
</a:t>
            </a:r>
            <a:endParaRPr lang="en-US" sz="943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силуэт города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телевидение и массовая культура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быстро стало домашним центром досуга и информации, а кино сохранило роль большого культурного события и модели общественных вкусов.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телевизионного охвата показывает, почему именно экран стал главным посредником между политикой, развлечением и массовыми представлениями о 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Historical Statistics of the United States; данные по распространению телевизоров в домохозяйствах США, 1950–1965
</a:t>
            </a:r>
            <a:endParaRPr lang="en-US" sz="11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зрительская индустрия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международных соревнований усиливал интерес к спорту как к зрелищу. Телетрансляции сделали чемпионов узнаваемыми далеко за пределами их стран.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участников отражает превращение спорта в глобальную арену соперничества, престижа и массового внимания.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Olympic Committee, official records of Summer Olympic Games participation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опоры послевоенного Запада работали в тесной связке.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послевоенного Запада действовали вместе: технологии ускоряли производство, социальная политика смягчала риски, а массовая культура формировала общий образ современности.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курса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Запад изменился одновременно в экономике, политике и культуре: выросло потребление, укрепились социальные гарантии, а телевидение и спорт создали общий язык массового общества.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изменила повседневность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2026-07-26T14:57:06Z</dcterms:created>
  <dcterms:modified xsi:type="dcterms:W3CDTF">2026-07-26T14:57:06Z</dcterms:modified>
</cp:coreProperties>
</file>