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поэт, который умел говорить о чувствах и свободе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— поэт XIX века: любовь к людям, свобода, одиночество и красота природы.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жил в 1814–1841 годах — в первой половине XIX века, когда в России активно развивалась литература. Он продолжил традиции Пушкина и стал одним из самых ярких поэтов. Его стихи и проза помогают понять характер, переживания и поступки человека.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Лермонтов и почему его изучают в школе
</a:t>
            </a:r>
            <a:endParaRPr lang="en-US" sz="2537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книги звучали тише ветра
</a:t>
            </a:r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ранней утраты матери мальчика воспитывала бабушка Елизавета Арсеньева. Детство Лермонтова связано с имением Тарханы, где он много читал. Эти впечатления позже отзовутся в его размышлениях о Родине и внутренней тишине.
</a:t>
            </a:r>
            <a:endParaRPr lang="en-US" sz="1141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природу — значит учиться видеть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Тарханах он часами смотрел на окружающий мир: на изменения света, на течение дня, на живые детали ландшафта. Природа становилась для него школой внимания. Поэтому в стихах Лермонтова так часто встречаются образы, которые “оживают” рядом с человеком.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взрослых как уроки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детских лет он слушал рассказы взрослых и запоминал, как по-разному люди объясняют события и чувства. Эти разговоры помогали ему понимать людей и их настроение. Позже именно поэтому его произведения так точно передают переживания и ощущение одиночества.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Лермонтова в Тарханах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66827"/>
            <a:ext cx="4151400" cy="2313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ключевых событий: от рождения и учебы до последних лет и выхода главного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поворотные события происходили за сравнительно короткий срок.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М. Ю. Лермонтова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об основных вехах биографии Лермонтова (по школьным справочным материалам).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начинал учиться в Московском университетском пансионе, затем продолжил обучение в Московском университете и в Школе гвардейских подпрапорщиков в Петербурге.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учёбы он всё больше писал стихи: в них уже чувствовались сильные эмоции, мечта о свободе и интерес к смелым героям.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 Лермонтова часто связывают с романтизмом: направлением, где особенно важны чувства, мечты и яркие, необычные образы.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 первые стихи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Лермонтова: главные этапы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и произведений, связанная с новыми впечатлениями.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Поэта»: стихотворение, которое сделало Лермонтова известным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Пушкина Лермонтов написал стихотворение «Смерть Поэта». В тексте слышны скорбь и возмущение, а также осуждение тех, кто не ценил поэта при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 год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быстро стало очень известным. Многие читатели откликнулись на сильные чувства, справедливый гнев и уважение к таланту.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признание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запомнилось потому, что говорит о человеческом достоинстве и ответственности за то, как мы относимся к культуре и к тем, кто создаёт её.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для читателя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у поэта много тем, чаще всего в центре оказывается внутренний путь человека: что он чувствует и к чему стремится.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 одиночества и свободы, что помогает понять эмоциональный характер лирики Лермонтова.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тем из школьного анализа творчества Лермонтова (в рамках презентации).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чаще всего писал Лермонтов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жизни и произведениях поэта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стал для Лермонтова местом ярких впечатлений и природной красоты, а также связанным с чувством свободы. Он бывал там и замечал детали: горы, реки, ущелья, людей вокруг.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мотивы особенно заметны в стихах и в крупных произведениях — поэме «Мцыри», поэме «Демон» и повести «Бэла». Через эти тексты читатель ощущает живую природу региона.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«Мцыри» главный герой мечтает о свободной жизни и о возвращении на родину. Он живёт в монастыре, но внутри чувствует, что его место — не здесь.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«Мцыри»: мечта о свободе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показаны побег и встреча с природой, а также испытания и борьба героя с опасностями. Так раскрывается сила духа и цена свободы.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связана с ценностью свободы: даже среди ограничений человек может сохранить стремление к жизни по своим убеждениям и сердцу.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хочет увидеть мир и понять, кто он и откуда. Поэтому важными становятся эпизоды, где его тянет к дороге, к природе и к ответам на собственные вопросы.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«Демон»: необычный герой и кавказская природа
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рисует Демона как печального и одинокого героя. Он чувствует тоску и внутренний разлад, поэтому его поступки понятны как стремление к смыслу, а не как простая злость.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Демон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Кавказская природа в поэме показана как живая и величественная: горы, ущелья, свет и тени. Эти картины помогают почувствовать масштаб мира и усиливают настроение тревоги и красоты.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пейзажи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Тамара становится важным «сердцем» истории: в ней сочетаются нежность, вера и уязвимость. Через её судьбу поэма показывает, как сильные чувства способны менять человека.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Тамары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конфликт поэмы — противостояние добра и зла. Оно выражается не только в событиях, но и в выборе героев, в их стремлении к свету, в том, как они отвечают на искушения.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добром и злом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«Герой нашего времени»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467800" y="148341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Печорина в разных ситуациях: он проявляет ум, смелость и одновременно внутренние противоречия. От этого складывается ощущение человека, который будто бы ищет место в жизни.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3263138" y="30475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Печорин как главный герой
</a:t>
            </a:r>
            <a:pPr algn="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строит роман вокруг Григория Печорина. Его характер раскрывается не лозунгами, а действиями, разговорами и тем, как он воспринимает других людей и себя.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6467800" y="385639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как ключ к внутреннему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ценность — дневниковые записи. В них слышны сомнения, усталость, мысли о смысле и о том, почему даже яркая жизнь может не приносить удовлетворения.
</a:t>
            </a:r>
            <a:endParaRPr lang="en-US" sz="1176" dirty="0"/>
          </a:p>
        </p:txBody>
      </p:sp>
      <p:sp>
        <p:nvSpPr>
          <p:cNvPr id="13" name="Text 5"/>
          <p:cNvSpPr txBox="1"/>
          <p:nvPr/>
        </p:nvSpPr>
        <p:spPr>
          <a:xfrm>
            <a:off x="3263138" y="267773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скрытые мотивы
</a:t>
            </a:r>
            <a:pPr algn="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постоянно заставляет читать между строк. В общении Печорин часто действует тонко: то сближается, то отстраняется, и из-за этого окружающим трудно понять его до конца.
</a:t>
            </a:r>
            <a:endParaRPr lang="en-US" sz="12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984" y="1068000"/>
            <a:ext cx="3107332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 разные персонажи показывают сложность Печорина и его отношения к миру.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герои смотрят на Печорина по-своему. Отсюда видно, что его характер складывается из поступков и реакций на окружающих, а не из одной «формулы».
</a:t>
            </a:r>
            <a:endParaRPr lang="en-US" sz="1425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«Героя нашего времени»
</a:t>
            </a:r>
            <a:endParaRPr lang="en-US" sz="2707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«Герой нашего времени» (по персонажам).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работал в нескольких формах одновременно: в поэзии, прозе, драме и даже создавал рисунки. Это помогает увидеть его как автора «разных голосов».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жанров показывает широту таланта: роман и поэмы запоминаются образами и чувствами, а проза и драматургия уточняют мысли через ситуации и характеры.
</a:t>
            </a:r>
            <a:endParaRPr lang="en-US" sz="152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произведений М. Ю. Лермонтова по школьным и общеизвестным корпусам текстов (качественная, не числовая оценка).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произведений писал Лермонтов
</a:t>
            </a:r>
            <a:endParaRPr lang="en-US" sz="29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умеет любить Родину и ценить честь. При этом он смотрит на жизнь честно: не прячет сомнения, задаёт вопросы себе и старается понять, где проходит граница между силой и горечью.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Лермонтова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ощущает одиночество и тяготится неподходящей для него средой. Мечты о дружбе и свободе звучат не как украшение, а как потребность, без которой внутренний мир пустеет.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герой кажется сильным, потому что выдерживает трудные переживания. Но за этой внешней собранностью чувствуется глубокая внутреняя одинокость и потребность в понимании, которое приходит не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был не только поэтом, но и художником. Он рисовал карандашом и акварелью, создавая пейзажи, портретные наброски и небольшие сценки, в которых заметны наблюдательность и вкус к деталям.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Лермонтов-художник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работах особенно притягательны кавказские виды: они поддерживают ту же эмоциональную линию, что и в стихах. Рисунки помогают лучше представить, как он видел природу и людей вокруг себя.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1841 году Лермонтов снова оказался на Кавказе. 27 июля 1841 года он погиб на дуэли в Пятигорске с Николаем Мартыновым, не дожив до 27 лет.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цифра показывает возраст Лермонтова на момент гибели и подчёркивает, как рано оборвалась его творческая биография.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жизни и обстоятельства гибели М. Ю. Лермонтова (биографические сведения).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48003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 школьном изучении и культуре
</a:t>
            </a:r>
            <a:endParaRPr lang="en-US" sz="2936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героя и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его читают, чтобы лучше разбираться в характерах и переживаниях. Ученики учатся замечать, как поступки и мысли героев связаны с их внутренним состоянием.
</a:t>
            </a:r>
            <a:endParaRPr lang="en-US" sz="1345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чтение наизусть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стихотворения Лермонтова подходят для выразительного чтения. Когда текст проговаривают вслух и заучивают, смысл раскрывается глубже, а язык запоминается точнее.
</a:t>
            </a:r>
            <a:endParaRPr lang="en-US" sz="138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литературные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Лермонтова используют в школьных постановках и литературных праздниках. Так меняется восприятие текста: героя можно почувствовать через голос, жест и интонацию.
</a:t>
            </a:r>
            <a:endParaRPr lang="en-US" sz="1267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русской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остаётся заметным в культурной памяти: его знают по школах, собраниям сочинений и обсуждениям. Это помогает сохранять традицию разговоров о свободе и чести.
</a:t>
            </a:r>
            <a:endParaRPr lang="en-US" sz="13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Лермонтов остается интересным сегодня
</a:t>
            </a:r>
            <a:endParaRPr lang="en-US" sz="2637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понятны и современным читателям, потому что там постоянно встречаются дружба, одиночество и выбор. Герои не получают «готовых ответов», а учатся думать и действовать.
</a:t>
            </a:r>
            <a:endParaRPr lang="en-US" sz="1384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Лермонтовский поиск себя особенно близок школьникам. Печорин и лирический герой задают трудные вопросы о жизни и смысле, и из этого рождается желание сравнить свои мысли с литературными.
</a:t>
            </a:r>
            <a:endParaRPr lang="en-US" sz="1384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смелость не только как храбрость поступка, но и как честность перед собственными чувствами. Поэтому его тексты побуждают говорить о совести, ответственности и уважении к людям.
</a:t>
            </a:r>
            <a:endParaRPr lang="en-US" sz="139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Лермонтова, подросток замечает связь между характером и поступками. Это помогает задуматься о том, как слова могут ранить или поддержать, и как выбор меняет отношения с окружающими.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8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короткая жизнь, большое наследие
</a:t>
            </a:r>
            <a:pPr algn="ctr" indent="0" marL="0">
              <a:lnSpc>
                <a:spcPct val="100000"/>
              </a:lnSpc>
              <a:buNone/>
            </a:pPr>
            <a:r>
              <a:rPr lang="en-US" sz="17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прожил всего 26 лет, но успел создать произведения, ставшие классикой. Его стихи, поэмы и роман раскрывают красоту языка, силу чувств и сложность характера.
</a:t>
            </a:r>
            <a:endParaRPr lang="en-US" sz="42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2026-05-13T01:08:19Z</dcterms:created>
  <dcterms:modified xsi:type="dcterms:W3CDTF">2026-05-13T01:08:19Z</dcterms:modified>
</cp:coreProperties>
</file>