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 небылицы: весёлые жанры для чтения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тексты, которые легко читать, слушать и запоминать.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 детства короткие тексты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 небылицы пришли к нам из устного народного творчества. Их передавали в игре, в разговоре и позже записали в детских книгах. Они звучат ритмично, смешно и очень живо.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считалка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41331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— это небольшой ритмичный текст, который читают перед игрой. Он помогает детям быстро договориться, кто станет водящим, и избежать лишних споров.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63642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считалке часто слышны счётные слова, повторяющиеся слоги и чёткий ритм. Благодаря этому текст легко проговаривать хором или по очереди, не сбиваясь.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52484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считалки — выбрать одного участника игры без обид и ссор. Последнее слово становится знаком, на кого выпадает очередь вести игру.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74795" y="4685191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форма, повторы и звучные слова помогают быстро выучить считалку наизусть. Поэтому дети легко используют её снова и снова в разных играх.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85948" y="2947352"/>
            <a:ext cx="3265120" cy="9202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обычно звучат бодро и весело. В них много ярких рифм, коротких строк и смешных слов, которые сразу привлекают внимание слушателей.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считалка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читается легко и быстро, будто маленькая песенка. Её темп помогает удерживать внимание и делает игру более живой и весёлой.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обычно мало длинных фраз. Короткие строки удобно произносить по очереди, а слушателям проще следить за каждым словом.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любят смешные и необычные слова, которые сразу вызывают улыбку. Они звучат игриво и создают ощущение маленького языкового фокуса.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считалку читают в кругу детей. Все слушают, а один из ребят по последнему слову становится водящим и начинает игру.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считалки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считалке слова часто созвучны друг другу, поэтому текст звучит складно. Рифма делает его красивым на слух и помогает легко удерживать строки в памяти.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или слоги могут повторяться несколько раз. Повтор создаёт ритм, а ещё помогает детям быстро подхватывать текст в игре.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нередко встречаются слова «раз», «два», «три» и другие счётные элементы. Они сразу подсказывают, что текст связан с выбором по очереди.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всегда приводит к результату: на последнем слове кто-то становится водящим. Поэтому её легко понять, а игра начинается без долгих разговоров.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считалки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решить, кто начнёт игру или станет водящим. Благодаря этому выбор выглядит справедливым, а дети не спорят и не обижаются.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повторяет считалку, он запоминает слова, порядок строк и ритм. Это полезно для памяти и помогает говорить увереннее.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сбиться, нужно точно слышать каждое слово. Считалка учит прислушиваться к звучанию речи и замечать, где меняется ритм.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делает начало игры лёгким и радостным. Она собирает всех вместе, создаёт дружелюбное настроение и превращает ожидание в забаву.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считалка помогает начать игру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дети договариваются о водящем перед игрой.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небылица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про невозможное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— это смешной текст, в котором нарочно рассказывают о том, чего в жизни не бывает. Именно невозможность событий делает его забавным.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перепутано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небылице привычный порядок нарушается: рыба может летать, дерево — разговаривать, а кот — путешествовать как настоящий человек. От этого возникает комический эффект.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 в небылице ведут себя странно и неожиданно. Читатель сразу замечает, что здесь всё поставлено с ног на голову.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выдумка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не пытаются обмануть. Наоборот, они специально показывают фантазию, чтобы удивить, развеселить и подарить чувство игры со словами.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рыба над рекой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над тихой рекой проплыла рыба с блестящими крыльями. Она не ныряла, а важно кружила над водой, словно воздушный шар. А ниже по берегу медленно шёл кот с чемоданом, будто собирался в далёкое путешествие.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которая разговаривает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ветке сидела пёстрая птица и вежливо здоровалась со всеми прохожими. Она рассказывала, где растут самые сладкие ягоды, и просила налить ей чаю. Рядом стоял стол, который сам накрывал на себя скатерть.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любит чудеса наоборот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небылицы смешат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знает, как всё бывает на самом деле, и сразу замечает нарочитую нелепость. Именно это несоответствие вызывает улыбку и делает текст забавным.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56990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небылице привычный порядок меняется местами: птицы говорят, рыбы гуляют, а предметы ведут себя как живые. Такое перевёртывание выглядит смешно и удивительно.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8652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фантазией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не просто шутит, а предлагает представить невозможное. Чем смелее выдумка и неожиданнее образ, тем веселее читать и слушать такой текст.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369" y="2135775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считалок и небылиц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считалки, и небылицы обычно совсем небольшие. Их удобно слушать, повторять и быстро запоминать, поэтому такие тексты легко живут в игре, на уроке и в детском разговоре.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строятся на чётком ритме, рифме и звучных словах. Благодаря этому текст звучит бодро, словно маленькая песенка, и сразу привлекает внимание слушателя.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и небылицах всегда чувствуется игра. Они не поучают строго, а вызывают улыбку, удивляют и помогают увидеть, как весело может звучать русский язык.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особенно любят устную речь. Их приятно произносить вслух, передавать друг другу и слушать в компании, потому что именно в звучании раскрывается их характер.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считалку от небылицы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нужен, чтобы выбрать водящего или другого участника игры. В нём важны счёт, ритм и точный конец, который сразу показывает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выбирает игрока, а развлекает и удивляет. В нём нарочно показано невозможное: обычные вещи ведут себя странно и смешно.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быстро договориться, а небылица создаёт весёлую фантазию. У каждого жанра своя задача, поэтому они звучат по-разному и вызывают разные эмоции.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ритм в считалках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строится из коротких строк, которые легко произносить подряд. Такой размер делает текст подвижным и помогает удерживать внимание даже во время игры.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часто слышны звонкие согласные и чёткие слоги. Они придают речи бодрость, а сам текст звучит ясно и весело, будто отбивает шаги.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для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слоги помогают быстрее запомнить текст. Когда одно и то же звучание возвращается снова, считалка становится знакомой и почти сразу узнаётся.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счёт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считалке похож на мерные хлопки или шаги по кругу. Он помогает вести счёт без спешки и делает выбор игрока понятным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выдумка в небылицах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Нарушаем привычное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небылице появляется знакомая картина, а потом в ней всё меняется местами. Обычные вещи ведут себя необычно, и именно это сразу вызывает улыбку.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невозможное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текст входят события, которых не бывает в жизни: рыба летит, дерево разговаривает, а птица едет верхом. Чем невероятнее действие, тем смешнее звучит небылица.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любит необычные сочетания слов и неожиданные сравнения. Из-за этого знакомые предметы становятся совсем новыми, а читатель словно попадает в весёлый мир наоборот.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Завершаем шуткой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небылицы обычно оставляет яркий, смешной образ. Он не объясняет, а удивляет, поэтому текст легко запоминается и хочется пересказать его друзьям.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эти жанры сегодня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на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всё так же используют считалки, когда начинают игру в догонялки, прятки или мяч. Короткие строки помогают быстро выбрать водящего и не спорить. В шуме школьного двора такой текст звучит особенно весело и дружно.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на 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Небылицы часто печатают в сборниках для младших школьников и читают на утренниках. Их любят за смешные картинки и неожиданную фантазию. На книжной полке такие тексты легко заметить по яркому, озорному настроению.
</a:t>
            </a:r>
            <a:endParaRPr lang="en-US" sz="12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считалки и небылицы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чётко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Считалку нужно произносить ясно, не проглатывая слова и слоги. Тогда ритм остаётся ровным, а все участники игры легко следят за счётом и слышат конец.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 темп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любят бодрое, но не слишком быстрое чтение. Если темп слишком торопливый, слова смешиваются, а если слишком медленный, исчезает задор и весёлое движение.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Небылицу лучше читать с улыбкой и небольшим удивлением в голосе. Тогда смешные невозможные события звучат ярче, а слушатели сразу замечают шутку.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по строкам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читать без труда и быстро учить текст наизусть. Когда каждая строка звучит отдельно и ясно, и считалка, и небылица запоминаются легче.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слова в народных текстах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встречаются ласковые слова с уменьшительными суффиксами. Они делают речь мягкой, доброй и чуть-чуть игривой, словно звучит дружеская шутка.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прозвища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имена и прозвища сразу создают весёлый образ. Они помогают представить героя как участника забавы, а не как серьёзного персонажа из обычного рассказа.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приговорки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кусочки речи звучат как игра на слух. Они придают тексту ритм, помогают быстрее его запомнить и делают каждую строку особенно звонкой.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созвучие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окончания слов связывают строки между собой. Из-за рифмы текст получается складным, гладким и легко произносится даже тогда, когда его читают быстро.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считалки и небылицы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ритмичные тексты легко повторять, поэтому память тренируется почти незаметно. Ребёнок запоминает слова, порядок строк и быстрее удерживает их в голове.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сбиться в считалке, нужно внимательно вслушиваться в ритм и конец текста. Это помогает развивать слуховое внимание и сосредоточенность.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Обогащают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и небылицах встречаются редкие, смешные и звучные слова. Они расширяют словарный запас и показывают, как по-разному может звучать язык.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замечать смешное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Небылицы учат видеть неожиданное и улыбаться ему без страха. Ребёнок начинает лучше понимать шутку, игру слов и весёлую фантазию.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жанра по-разному развивают речь и воображение.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жанра легко отличить: один помогает выбрать игрока, другой смешит невозможным. Вместе они делают чтение живым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 небылицы — маленькие чудеса речи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учат играть по правилам, а небылицы — смеяться над фантазией и невозможным. Оба жанра делают чтение живым, весёлым и очень близким детям.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2026-05-27T13:21:15Z</dcterms:created>
  <dcterms:modified xsi:type="dcterms:W3CDTF">2026-05-27T13:21:15Z</dcterms:modified>
</cp:coreProperties>
</file>