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прикладные направления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наследственности и изменчивости в медицине, сельском хозяйстве и биотехнологиях.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ключевые понятия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изучает передачу признаков и их разнообразие. Мендель в 1865 году заложил основы наследования. Последующие открытия структуры ДНК и молекулярных механизмов открыли путь к современным методам и теориям в этой науке.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1980-х генная инженерия позволила создать бактерии, синтезирующие человеческий инсулин. Этот биотехнологический прорыв обеспечил доступный и эффективный препарат для диабетиков.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производящие инсулин
</a:t>
            </a:r>
            <a:endParaRPr lang="en-US" sz="1334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трансгенных сортов хлопчатника с геном Bacillus thuringiensis стимулирует урожайность, снижая нужду в пестицидах и уменьшая экологическое воздействие на сельское хозяйство.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Bt-хлопок: защита от вредителей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свиньи с изменённым геном, чьи органы потенциально пригодны для трансплантации человеку, что открывает перспективы решения проблемы дефицита донорских органов.
</a:t>
            </a:r>
            <a:endParaRPr lang="en-US" sz="1027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животные-доноры
</a:t>
            </a:r>
            <a:endParaRPr lang="en-US" sz="94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инженерия: достижения и направления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и скрещивание позволили вывести сорта пшеницы, способные противостоять болезням, что стабилизирует урожайность и снижает потери в аграрном секторе.
</a:t>
            </a:r>
            <a:endParaRPr lang="en-US" sz="693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к ржавчине сорта пшеницы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Создана порода молочных коров с высокой продуктивностью и адаптацией к условиям, что обеспечивает значительное увеличение производства молока.
</a:t>
            </a:r>
            <a:endParaRPr lang="en-US" sz="659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Голштинская порода коров
</a:t>
            </a:r>
            <a:endParaRPr lang="en-US" sz="1390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опирается на естественную изменчивость и законы наследования Менделя, что делает возможным систематическое улучшение качеств растений и животных.
</a:t>
            </a:r>
            <a:endParaRPr lang="en-US" sz="683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селекции и природная изменчивость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Селекция: эволюция новых сортов и пород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 позволяет выявить структурные и количественные нарушения в хромосомах, что важно для точной диагностики наследственных заболеваний.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хромосомных аномалий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и секвенирование ДНК обеспечивают детальный анализ мутаций, позволяя выявлять генетические изменения на ранних стадиях заболевания.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методы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наследственных патологий у новорождённых способствует своевременному лечению и уменьшению осложнений в дальнейшем развитии ребёнка.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Неонатальный скрининг и профилактика
</a:t>
            </a:r>
            <a:endParaRPr lang="en-US" sz="129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генетика: задачи и методы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Тесты выявляют носителей генетических изменений, помогая оценить риски наследственных заболеваний для планирования семьи и профилактических мер.
</a:t>
            </a:r>
            <a:endParaRPr lang="en-US" sz="757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носительства мутаций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анализы позволяют подобрать оптимальные лекарства и дозировки, повышая эффективность и снижая побочные эффекты терапии.
</a:t>
            </a:r>
            <a:endParaRPr lang="en-US" sz="738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проведено свыше 1,2 миллиона анализов, что способствует развитию медицины и улучшению диагностики наследственных заболеваний.
</a:t>
            </a:r>
            <a:endParaRPr lang="en-US" sz="739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генетические исследования в России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тестирование: возможности и достижения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мужской и материнской наследственности помогает реконструировать древние миграции и этнические связи между народами.
</a:t>
            </a:r>
            <a:endParaRPr lang="en-US" sz="1059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Y-хромосомы и митохондрий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базы данных позволяют находить неочевидные родственные связи, расширяя представления о происхождении и миграции человечества.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дальних родственников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генеалогия помогает в расследованиях, а также в изучении этногенеза и истории популяций, становясь важным инструментом в науке.
</a:t>
            </a:r>
            <a:endParaRPr lang="en-US" sz="1085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судебной и антропологической практике
</a:t>
            </a:r>
            <a:endParaRPr lang="en-US" sz="1094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генеалогия и история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212044"/>
            <a:ext cx="4775700" cy="298481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изменчивости по причинам и последствиям их проявления.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Мутативная изменчивость часто необратима, комбинативная развивается быстрее и создает разнообразие.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изменчивости организма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современных биологических исследований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и геномные мутации затрагивают крупные участки хромосом или количество хромосом. Синдром кошачьего крика связан с делецией хромосом, а синдром Дауна — с трисомией 21-й хромосомы, вызывающей характерные симптомы.
</a:t>
            </a:r>
            <a:endParaRPr lang="en-US" sz="1159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мутации меняют отдельные нуклеотиды, примером служит серповидноклеточная анемия, вызванная заменой одного основания. Эти мутации влияют на функцию белков и могут приводить к заболеваниям.
</a:t>
            </a:r>
            <a:endParaRPr lang="en-US" sz="1166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мутаций и их примеры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2019 году зарегистрировано более 120 новых сортов пшеницы с повышенной устойчивостью к стрессам и болезням, что способствует стабилизации и росту урожайности в стране.
</a:t>
            </a:r>
            <a:endParaRPr lang="en-US" sz="63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новых сортов пшеницы в России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 мутагенез сочетаются с применением ГМО для создания растений с улучшенными свойствами, ускоряя селекционный процесс и повышая качество продукции.
</a:t>
            </a:r>
            <a:endParaRPr lang="en-US" sz="668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селекции и генетической модификации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Созданный с увеличенным содержанием витамина A, «золотой рис» направлен на борьбу с дефицитом этого витамина в странах с недостаточным питанием, демонстрируя потенциал генетики в решении глобальных проблем.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успехи: Золотой рис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 развитии сельского хозяйства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молекулярных маркеров позволяет выявлять ценные генетические признаки у животных на ранних этапах. Это ускоряет отбор высокопродуктивных особей, повышая эффективность селекционных программ и качество продукции молочного и мясного направления.
</a:t>
            </a:r>
            <a:endParaRPr lang="en-US" sz="785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маркировка в селекции крупного рогатого скота
</a:t>
            </a:r>
            <a:endParaRPr lang="en-US" sz="932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2020 году в России выведена порода коров, обеспечивающая до 14 000 литров молока в год. Этот результат стал возможен благодаря сочетанию классического отбора и геномного скрининга, оптимизирующего воспроизводство лучших признаков.
</a:t>
            </a:r>
            <a:endParaRPr lang="en-US" sz="866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Высокопродуктивная порода коров-рекордсменок
</a:t>
            </a:r>
            <a:endParaRPr lang="en-US" sz="1112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трансплантации эмбрионов позволяет одновременно получать потомство от самых ценных производителей. Это сокращает время обновления пород и повышает продуктивность животных, внедряя биотехнологии в традиционное животноводство.
</a:t>
            </a:r>
            <a:endParaRPr lang="en-US" sz="785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трансплантации эмбрионов для ускорения селекции
</a:t>
            </a:r>
            <a:endParaRPr lang="en-US" sz="917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пород животных и продуктивности с помощью генетики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2016 года реализуются программы по выявлению наследственных болезней у новорождённых, таких как фенилкетонурия и муковисцидоз. Раннее обнаружение позволяет начать своевременное лечение и предупредить развитие тяжёлых осложнений.
</a:t>
            </a:r>
            <a:endParaRPr lang="en-US" sz="574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скрининг новорождённых в России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генотерапевтических технологий открывает новые возможности для лечения генетически обусловленных заболеваний. Используются индивидуальные схемы коррекции, направленные на восстановление функции повреждённых генов.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Генотерапия как современный метод лечения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клинические испытания генного редактирования показали перспективы лечения наследственных патологий. Технологии CRISPR позволяют устранять мутации, вызывающие серьёзные заболевания, улучшая прогноз для пациентов.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генов для терапии тяжёлых болезней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борьба с наследственными заболеваниями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5" y="2975096"/>
            <a:ext cx="8561700" cy="21655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анализа ДНК в криминалистике и идентификации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11425" y="1414025"/>
            <a:ext cx="36432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применяется для надёжной идентификации личности и установления родственных связей, что существенно помогает в расследовании преступлений. Его научная точность обеспечивает весомые доказательства в суде и способствует правосудию.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89375" y="1414025"/>
            <a:ext cx="3643200" cy="12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первый случай применения ДНК-экспертизы произошёл в 1986 году. Сегодня этот метод широко используется для поиска пропавших людей, обеспечивая высокую степень достоверности и безопасность судебных процессов.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создаёт культуры, устойчивые к вредителям и климатическим стрессам, что повышает их продуктивность. Это снижает необходимость в химических пестицидах и способствует устойчивому сельскому хозяйству.
</a:t>
            </a:r>
            <a:endParaRPr lang="en-US" sz="894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 растения повышают урожайность и устойчивость
</a:t>
            </a:r>
            <a:endParaRPr lang="en-US" sz="1087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1996 году впервые осуществили клонирование взрослого млекопитающего — овечки Долли. Это открыло новые возможности для репродуктивных технологий и исследований в области генетики и медицины.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овечки Долли как веха биотехнологий
</a:t>
            </a:r>
            <a:endParaRPr lang="en-US" sz="109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бактерии используются для промышленного производства инсулина и гормонов роста. Эти биопрепараты обеспечивают высокое качество и доступность лекарств для пациентов по всему миру.
</a:t>
            </a:r>
            <a:endParaRPr lang="en-US" sz="891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биомедикаментов с помощью ГМО-микроорганизмов
</a:t>
            </a:r>
            <a:endParaRPr lang="en-US" sz="917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инженерия: перспективы и современные применения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человека вызывает вопросы допустимости вмешательства в наследственность и потенциальных последствий для будущих поколений. Международное сообщество обсуждает необходимость строгих ограничений в данной области.
</a:t>
            </a:r>
            <a:endParaRPr lang="en-US" sz="1127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является обеспечение биобезопасности и сохранение биоразнообразия, чтобы генные технологии не нанесли вреда экосистемам и не поставили под угрозу естественные популяции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Опасения связаны с возможной дискриминацией по генетическим признакам, что может усугубить социальное неравенство и нарушить принципы справедливости и равенства в обществе.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аспекты применения генетических технологий
</a:t>
            </a:r>
            <a:endParaRPr lang="en-US" sz="2346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ежегодно более 20 тысяч семей обращаются за помощью к медицинским генетикам. Консультации включают интерпретацию результатов молекулярных исследований и рекомендации по дальнейшим действиям.
</a:t>
            </a:r>
            <a:endParaRPr lang="en-US" sz="1159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помогает семьям, имеющим риски наследственных заболеваний, понять возможные угрозы и подготовиться к ним. Специалисты анализируют родословные и оценивают вероятности передачи патологий.
</a:t>
            </a:r>
            <a:endParaRPr lang="en-US" sz="1178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генетического консультирования в здравоохранении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5" y="2975096"/>
            <a:ext cx="8561700" cy="21655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и фармакогенетика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11425" y="1414025"/>
            <a:ext cx="36432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использует генетическую информацию для выбора наиболее эффективных и безопасных лекарств, учитывая индивидуальные особенности организма пациента.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89375" y="1414025"/>
            <a:ext cx="3643200" cy="12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Фармакогенетика помогает снижать побочные эффекты и повышать эффективность терапии, например, у пациентов с эпилепсией, подбирая оптимальные дозировки и препараты на основе генетического тестирования.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клинические применения ограничены, ожидается значительный рост практических решений после 2025 года, что откроет новые возможности в терапии и биотехнологиях.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CRISPR-Cas позволяет вносить точные изменения в гены, что даёт перспективы для исправления наследственных дефектов и создания устойчивых организмов для сельского хозяйства и медицины.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редактирования генов: CRISPR и новые инструменты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прикладной генетики: тенденции и вызовы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использования генетики в биотехнологиях и медицине позволит создавать инновационные методы лечения и профилактики заболеваний.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генетического скрининга предоставит возможность раннего выявления патологий как у новорождённых, так и у взрослых, улучшая качество жизни.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биоинформатики повысит эффективность анализа больших генетических данных, ускоряя научные открытия и клинические решения.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возникает необходимость строгого регулирования и обеспечения биобезопасности для предотвращения негативных последствий применения генетических технологий.
</a:t>
            </a:r>
            <a:endParaRPr lang="en-US" sz="1042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прикладной генетики для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Прикладная генетика существенно влияет на развитие медицины, сельского хозяйства и судебной практики. Ответственный подход к технологиям и этическим вопросам формирует основу для прогресса и устойчивого развития общества.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2026-05-10T06:04:46Z</dcterms:created>
  <dcterms:modified xsi:type="dcterms:W3CDTF">2026-05-10T06:04:46Z</dcterms:modified>
</cp:coreProperties>
</file>