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правила для музыкантов Р. Шумана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учит музыканта думать, чувствовать и играть честно.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Шуман жил в XIX веке и писал музыку для фортепиано, голоса и оркестра. Он особенно ценил искренность, яркие образы и живое чувство в искусстве.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Шуман: композитор, который верил в правду музыки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музыкант начинает не с быстрых пальцев, а с любви к музыке. Когда она нравится по-настоящему, хочется слушать, понимать и играть её внимательнее.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считал, что ноты сами по себе ещё не делают музыку живой. Важны чувство, настроение и внутренняя откликчивость к каждому звуку.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интерес искренний, исполнение становится тёплым и выразительным. Если равнодушно повторять звуки, музыка теряет душу и перестаёт трогать слушателей.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1. Любить музыку по-настоящему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исполнение спокойным и точным. Когда упражняешься понемногу, но каждый день, результат приходит надёжнее, чем после редких долгих попыток.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высоко ценил труд и терпение. Даже короткое, но регулярное занятие помогает рукам стать увереннее и не забывать выученное.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помогает не пугаться трудных мест. Сначала они кажутся большими, а потом, после практики, становятся понятными и даже знакомыми.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быстро крадёт успех, а старание возвращает силы. Музыкант, который не бросает работу, учится доводить дело до конца.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2. Каждый день заниматься и не лениться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маленькая 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любил сказочные и мечтательные образы. Его пьесы часто напоминают маленькую историю, где есть тайна, улыбка или лёгкая грусть. Это делает музыку особенно интересной.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услышать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не просто сыграть ноты, а почувствовать характер пьесы. Тогда музыка звучит как живой рассказ, а не как скучное упражнение.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3. Беречь фантазию и воображение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не любил красивую внешность без содержания. Он ценил музыку, в которой есть смысл, глубина и правдивое чувство, а не только громкий эффект.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должен быть аккуратным и скромным. Когда он старается не ради похвалы, а ради самой музыки, исполнение получается настоящим и убедительным.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хвастовство быстро надоедает, а искренность запоминается. Шуман учил искать красоту не в блеске, а в честном и добром звучании.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4. Играть честно и без пустой показухи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хорошее исполнение по Шуману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первого знакомства с пьесой до живого и уверенного исполнения.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9789" y="3239784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5. Уметь слушать других музыкантов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и оркестре важно не перебивать остальных. Когда каждый слушает других, музыка складывается в дружный разговор, а не в шумную перебранку нот.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вместе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учится не только у учителя, но и у других исполнителей. Внимательное слушание помогает замечать, как звучит фраза, где нужна пауза и как меняется настроение.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напоминал, что важны не только звуки, но и паузы между ними. Тишина помогает лучше услышать музыку и понять, что она хочет сказать.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тишину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Ноты, темп и динамика в пьесе выбраны не случайно. Если аккуратно следовать им, можно сохранить характер музыки и показать, как её задумал автор.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музыкант меняет всё без причины, произведение теряет свой образ. Уважение к композитору помогает играть бережно, точно и по-настоящему.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6. Уважать композитора и его замысел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ошибка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не получилось — и это нормально. Ошибка показывает, где нужно остановиться и посмотреть внимательнее, а не расстраиваться.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повторение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спокойно попробовать ещё раз, трудное место становится понятнее. Терпение помогает исправить неточность без лишней спешки.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успех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и повторений музыка начинает звучать увереннее. Так ученик понимает: ошибка — это не беда, а помощник.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7. Не бояться ошибок и учиться на них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любил читать стихи и прозу, потому что слово помогало ему точнее передавать настроение. Когда музыкант знакомится с литературой, он начинает лучше чувствовать образ, ритм и интонацию.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искусства помогают друг другу, как верные друзья. Чем больше ребёнок видит, слышит и читает, тем богаче становится его музыкальное воображение и тем интереснее звучит пьеса.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 часто напоминает маленький рассказ: в ней есть герои, тайна, улыбка или тихая грусть. Наблюдение за природой, книгами и картинами делает исполнение ярче и живее.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8. Дружить с разными видами искусства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слушает медленную пьесу, и ему кажется, будто в комнате стало светлее и тише. В этой музыке слышны мечта и нежность, как в доброй сказке перед сном. Она помогает почувствовать то, что трудно сказать вслух.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для задумчивого сердца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 Шумана музыка будто подпрыгивает от радости. В ней слышатся живые шаги, светлые краски и весёлое дыхание дня. Такая пьеса похожа на улыбку, которую можно не только увидеть, но и услышать.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радость звучит как улыбка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музыка звучит не громко, а уверенно и прямо. Тогда в ней чувствуется смелый человек, который не боится идти вперёд. Даже маленький слушатель может узнать в таких звуках решимость и силу характера.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которая превращается в мелодию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в которой слышен человек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музыканту по мысли Шумана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плохая привычка постепенно приводит к слабому исполнению, и почему её можно остановить трудом и терпением.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его способ напомнить: музыкант должен искать свой голос, а не повторять других бездумно.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1834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Шуман создал журнал, чтобы говорить о правде в искусстве и поддерживать самостоятельное мышление музыкантов.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Шуман, Neue Zeitschrift für Musik, 1834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«Альбом для юношества» написан так, чтобы ребёнок мог узнать в музыке свои чувства, игры и маленькие открытия. В пьесах нет лишней сложности, зато есть ясность и тепло.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«Детские сцены» похожи на добрую книгу с короткими главами. Каждая пьеса показывает отдельное настроение: задумчивость, радость, удивление или тихую улыбку.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помогают учиться слышать характер музыки, а не только правильно нажимать клавиши. Они учат играть выразительно и не спешить мимо смысла.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юного исполнителя такая музыка особенно полезна, потому что она близка по образам и понятна по настроению. С ней легче почувствовать, что серьёзная музыка может быть очень дружелюбной.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Шумана для детей и юных исполнителей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заниматься каждый день, пальцы становятся ловкими, а движения — уверенными. Постепенно ребёнок начинает играть спокойнее и меньше путается в нотах.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слушать внимательно и играть честно, музыка приобретает характер. Тогда даже простая пьеса звучит интересно, потому что в ней есть чувство, мысль и маленькая радость творчества.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правила Шумана помогают начинающему музыканту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уважал трудолюбие: без него не бывает настоящего роста. Он считал, что музыкант должен не ждать чуда, а терпеливо учиться и исправлять ошибки.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ценил скромность и чуткость. Хороший исполнитель не хвастается, а старается понять музыку и заметить, как её слышат и чувствуют другие люди.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Шуману была важна смелость. Она нужна, чтобы искать свой голос, не бояться трудной пьесы и выходить к слушателям с живым, искренним исполнением.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особенно ценил Шуман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маленького музыканта по Шуману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интерес к музыке превращается в уверенное и выразительное исполнение.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напоминает: без дисциплины талант быстро слабеет. А без мечты занятия становятся скучными, словно цветной рисунок без красок.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показывает, что труд и вдохновение не спорят друг с другом. Наоборот, они помогают музыке становиться живой, красивой и по-настоящему убедительной.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правила учат внимательности, доброте и смелости. Хороший музыкант растёт не только в мастерстве, но и в характере.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важно уважать замысел композитора, но при этом не терять личное чувство. Музыка должна быть верной автору и в то же время тёплой, живой, человеческой.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жизненных правил Шумана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с Шуманом понятно: музыкант растёт через любовь к искусству, ежедневный труд и честность. Его советы помогают учиться, слушать, чувствовать и не сдаваться.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учит музыке и доброму характеру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2026-05-24T20:32:21Z</dcterms:created>
  <dcterms:modified xsi:type="dcterms:W3CDTF">2026-05-24T20:32:21Z</dcterms:modified>
</cp:coreProperties>
</file>