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ни город, то норов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город говорит о себе по-своему — через улицы, ритм и настроение.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короткие, но очень ёмкие. В них народ замечает главное, сравнивает и называет вещи метко. Эта пословица учит видеть характер города и подбирать для него точные слова.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помогают говорить точно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помогает показать характер города не прямо, а образно.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«Что ни город, то норов»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пословице одно слово делает образ живым и запоминающимся.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живёт в очень быстром темпе. Здесь много людей, транспорта и широких улиц, поэтому город кажется особенно энергичным.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не стоит на месте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рядом находятся школы, театры, музеи и парки. Такой город легко узнать по деловому настроению и яркому движению.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город движения и больших дорог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стоит на Неве и сразу запоминается мостами, набережными и светлым водным простором. Город выглядит торжественно и чуть задумчиво.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много красивых фасадов, памятников и известных мест. Белые ночи делают его особенным: кажется, будто город не спешит, а спокойно рассказывает свою историю.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33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— город рек, мостов и спокойной красоты
</a:t>
            </a:r>
            <a:endParaRPr lang="en-US" sz="2336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8306" y="1309125"/>
            <a:ext cx="2382188" cy="316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0350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Казани заметно соседство разных культур. Мечети, храмы, старинный Кремль и современные дома создают цельный и красивый городской образ.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6028075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Этот город кажется гостеприимным и праздничным. В нём особенно чувствуется уважение к обычаям, а значит, у города есть свой дружелюбный характер.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Казань — город, где рядом живут разные традиции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319" y="1291100"/>
            <a:ext cx="338513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3444" y="1291100"/>
            <a:ext cx="338513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4125" y="3055087"/>
            <a:ext cx="300900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0600" y="3059858"/>
            <a:ext cx="364200" cy="2913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бывают похожими и разными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городах есть улицы, площади, дома, школы и магазины. Эти признаки делают город знакомым, даже если ты видишь его впервые.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детали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море или горы меняют вид города и его настроение. Природа как будто подсказывает, какими будут улицы и дома.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природная основа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здания, крепости и памятники рассказывают о прошлом. По ним можно понять, как город рос и менялся со временем.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след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жителей тоже влияют на характер места. Там, где много заводов, портов или театров, город звучит и выглядит по-разному.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людей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моря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у моря чувствуется ветер, слышны корабли и заметна портовая жизнь. Он часто кажется открытым и широким.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2495875" y="2061025"/>
            <a:ext cx="18165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реки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приносит мосты, набережные и красивые виды. Такой город обычно строится вокруг воды и выглядит очень живописно.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1142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 горах поднимается по склонам, а улицы там могут быть извилистыми. Это делает его особенно необычным.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52697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степи город растёт просторнее и свободнее. У него больше широких улиц и открытого пространства вокруг.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влияет на характер города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Если город был крепостью, в нём часто остаются стены, башни и древние площади. Они напоминают, с чего началась его жизнь.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Старые соборы, памятники и дома помогают увидеть разные эпохи сразу. История делает город узнаваемым и непохожим на другие.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Торговые города обычно развивались вокруг ярмарок, складов и оживлённых улиц. Поэтому их облик связан с движением и обменом.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история оставляет след в облике города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с заводами и мастерскими слышны особые звуки, а улицы выглядят по-рабочему. Даже вывески и названия районов часто подсказывают, чем здесь занимаются люди.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больше библиотек, театров, университетов или рынка, меняется и настроение города. Профессии жителей словно добавляют ему свой голос и свой ритм.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жителей и жизнь города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признаков: от основания города и природного окружения до привычного ритма жизни.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складывается характер города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5012" y="1473492"/>
            <a:ext cx="185700" cy="1650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1650" y="1481745"/>
            <a:ext cx="185700" cy="148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5012" y="3293697"/>
            <a:ext cx="185700" cy="1650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68900" y="480000"/>
            <a:ext cx="82062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— это маленькие уроки жизни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наблюдать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замечают то, что легко пропустить в обычной жизни. Они помогают видеть важные признаки, сравнивать их и делать выводы без длинных объяснений, но очень точно.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метко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нескольких словах пословица передаёт целую мысль. Благодаря этому речь становится ясной, красивой и запоминающейся, а слушателю сразу понятно, что хотел сказать говорящий.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00300" y="3680655"/>
            <a:ext cx="7941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Хранить мудрость народа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 переходят от старших к младшим и сохраняют опыт многих поколений. Пословица «Что ни город, то норов» показывает, как народ умел говорить образно и умно.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рассказать о городе, удобно выбирать прилагательные. Они называют признаки и помогают сразу представить, каким выглядит место: шумным, тихим, старинным или современным.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делают описание точнее. Если сказать просто «город», образ получится очень общим, а если добавить признаки, рассказ станет живым и понятным.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могут передавать настроение города. Нарядный, строгий, зелёный, просторный — каждое из них рисует свою картинку и помогает услышать особый городской характер.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такие слова особенно полезны в сочинениях и устных ответах. Они учат замечать детали и подбирать точные выражения без лишних повторов.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помогают описывать город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узнаётся по своим приметам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Герб, который говорит без слов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города может быть свой знак, по которому его легко узнать. Герб напоминает о прошлом, важных событиях и особенностях места. Иногда достаточно увидеть его, чтобы сразу вспомнить знакомый город и его историю.
</a:t>
            </a:r>
            <a:endParaRPr lang="en-US" sz="970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Башня на горизонте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издалека видна высокая башня, она становится настоящей подсказкой для путешественника. Такая примета помогает узнать город даже с первого взгляда. Башня часто соединяет старинный облик и современную жизнь.
</a:t>
            </a:r>
            <a:endParaRPr lang="en-US" sz="969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Площадь, мост и набережная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город запоминается не одним зданием, а целым местом: площадью, мостом или набережной. Эти детали создают узнаваемую картину и словно приглашают пройтись по улицам, где всегда есть что рассмотреть.
</a:t>
            </a:r>
            <a:endParaRPr lang="en-US" sz="99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обычно больше улиц, домов, транспорта и людей. Поэтому он кажется более шумным и быстрым, а его облик складывается из множества разных районов и зданий.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город отличается от деревни и маленького посёлка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деревне и маленьком посёлке жизнь часто спокойнее. Здесь люди чаще знают друг друга, а вокруг больше тишины, простора и привычных дорог, по которым все ездят каждый день.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много школ, магазинов, театров, музеев и других мест для учёбы и отдыха. В небольших населённых пунктах таких мест меньше, зато сильнее чувствуется близость людей и знакомая обстановка.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различия помогают понять, почему у каждого места свой «норов». Русский язык точно называет особенности города, деревни и посёлка, чтобы мы не путали их друг с другом.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городе есть свои любимые слова и привычные сокращения. Люди по-разному называют улицы, остановки и районы, и по этим словам можно узнать местный разговор.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часто слышны названия рек, площадей, вокзалов и известных мест. Такие слова делают общение живым, потому что сразу связывают рассказ с настоящим городом.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речь показывает, чем живут люди и что для них важно. Она помогает почувствовать место не только глазами, но и на слух — как будто город сам говорит о себе.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городская речь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здания, музеи и памятники хранят память о том, как город рос и менялся. Если их сохранять, можно увидеть, каким он был много лет назад, и лучше понять его историю.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старые дома и площади остаются на месте, город не теряет своё лицо. Он становится похож на живую книгу, где каждая улица рассказывает свою страницу и помогает людям гордиться прошлым.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беречь старые дома и памятники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центром, окраинами, природой, занятостью людей и местной речью помогают составить целостный образ города.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характер нового города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в наших примерах показывают, что один и тот же язык умеет по-разному рассказывать о месте.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русскому языку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города помогают увидеть: у каждого свой темп, настроение и облик, а значит, и свой «норов».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 узнаём из этой пословицы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«Что ни город, то норов» учит видеть особенности места и точно подбирать слова. Каждый город по-своему живёт, а русский язык умеет это красиво показать.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2026-05-21T21:40:19Z</dcterms:created>
  <dcterms:modified xsi:type="dcterms:W3CDTF">2026-05-21T21:40:19Z</dcterms:modified>
</cp:coreProperties>
</file>